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handoutMasterIdLst>
    <p:handoutMasterId r:id="rId21"/>
  </p:handoutMasterIdLst>
  <p:sldIdLst>
    <p:sldId id="4264" r:id="rId3"/>
    <p:sldId id="4293" r:id="rId5"/>
    <p:sldId id="4294" r:id="rId6"/>
    <p:sldId id="4308" r:id="rId7"/>
    <p:sldId id="4321" r:id="rId8"/>
    <p:sldId id="4322" r:id="rId9"/>
    <p:sldId id="4325" r:id="rId10"/>
    <p:sldId id="4316" r:id="rId11"/>
    <p:sldId id="4328" r:id="rId12"/>
    <p:sldId id="4323" r:id="rId13"/>
    <p:sldId id="4326" r:id="rId14"/>
    <p:sldId id="4324" r:id="rId15"/>
    <p:sldId id="4317" r:id="rId16"/>
    <p:sldId id="4327" r:id="rId17"/>
    <p:sldId id="4330" r:id="rId18"/>
    <p:sldId id="4329" r:id="rId19"/>
    <p:sldId id="4292" r:id="rId20"/>
  </p:sldIdLst>
  <p:sldSz cx="12858750" cy="7232650"/>
  <p:notesSz cx="6858000" cy="9144000"/>
  <p:custDataLst>
    <p:tags r:id="rId25"/>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srgbClr val="FF0000"/>
    </p:penClr>
    <p:extLst>
      <p:ext uri="{2FDB2607-1784-4EEB-B798-7EB5836EED8A}">
        <p14:showMediaCtrls xmlns:p14="http://schemas.microsoft.com/office/powerpoint/2010/main" val="1"/>
      </p:ext>
    </p:extLst>
  </p:showPr>
  <p:clrMru>
    <a:srgbClr val="006AB5"/>
    <a:srgbClr val="005088"/>
    <a:srgbClr val="F9F9F9"/>
    <a:srgbClr val="F8F8F8"/>
    <a:srgbClr val="363636"/>
    <a:srgbClr val="CA8F45"/>
    <a:srgbClr val="BFBFBF"/>
    <a:srgbClr val="FFFFFF"/>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24" autoAdjust="0"/>
    <p:restoredTop sz="95394" autoAdjust="0"/>
  </p:normalViewPr>
  <p:slideViewPr>
    <p:cSldViewPr>
      <p:cViewPr varScale="1">
        <p:scale>
          <a:sx n="80" d="100"/>
          <a:sy n="80" d="100"/>
        </p:scale>
        <p:origin x="-91" y="-360"/>
      </p:cViewPr>
      <p:guideLst>
        <p:guide orient="horz" pos="1462"/>
        <p:guide orient="horz" pos="4183"/>
        <p:guide pos="4050"/>
        <p:guide pos="557"/>
        <p:guide pos="7497"/>
        <p:guide pos="6908"/>
      </p:guideLst>
    </p:cSldViewPr>
  </p:slideViewPr>
  <p:outlineViewPr>
    <p:cViewPr>
      <p:scale>
        <a:sx n="100" d="100"/>
        <a:sy n="100" d="100"/>
      </p:scale>
      <p:origin x="0" y="-32094"/>
    </p:cViewPr>
  </p:outlineViewPr>
  <p:notesTextViewPr>
    <p:cViewPr>
      <p:scale>
        <a:sx n="1" d="1"/>
        <a:sy n="1" d="1"/>
      </p:scale>
      <p:origin x="0" y="0"/>
    </p:cViewPr>
  </p:notesTextViewPr>
  <p:sorterViewPr>
    <p:cViewPr>
      <p:scale>
        <a:sx n="33" d="100"/>
        <a:sy n="33" d="100"/>
      </p:scale>
      <p:origin x="0" y="0"/>
    </p:cViewPr>
  </p:sorterViewPr>
  <p:notesViewPr>
    <p:cSldViewPr>
      <p:cViewPr varScale="1">
        <p:scale>
          <a:sx n="65" d="100"/>
          <a:sy n="65" d="100"/>
        </p:scale>
        <p:origin x="2796" y="5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tags" Target="tags/tag30.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handoutMaster" Target="handoutMasters/handout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D290DEE-DCB1-4675-A0E0-686E6F7A2B79}"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CN" altLang="en-US"/>
        </a:p>
      </dgm:t>
    </dgm:pt>
    <dgm:pt modelId="{127BD68D-6039-4CDD-A0D9-6649277278B9}">
      <dgm:prSet phldrT="[文本]"/>
      <dgm:spPr/>
      <dgm:t>
        <a:bodyPr/>
        <a:lstStyle/>
        <a:p>
          <a:r>
            <a:rPr lang="zh-CN" altLang="en-US" dirty="0" smtClean="0"/>
            <a:t>申领</a:t>
          </a:r>
          <a:endParaRPr lang="zh-CN" altLang="en-US" dirty="0"/>
        </a:p>
      </dgm:t>
    </dgm:pt>
    <dgm:pt modelId="{21E04A7E-BF62-4292-A2A8-EF29C3CAF951}" cxnId="{2EB9ECED-00B2-44CF-AA8A-914CBA18F7C0}" type="parTrans">
      <dgm:prSet/>
      <dgm:spPr/>
      <dgm:t>
        <a:bodyPr/>
        <a:lstStyle/>
        <a:p>
          <a:endParaRPr lang="zh-CN" altLang="en-US"/>
        </a:p>
      </dgm:t>
    </dgm:pt>
    <dgm:pt modelId="{C9013263-1870-4D24-AA96-6F4B3A6AC4F1}" cxnId="{2EB9ECED-00B2-44CF-AA8A-914CBA18F7C0}" type="sibTrans">
      <dgm:prSet/>
      <dgm:spPr/>
      <dgm:t>
        <a:bodyPr/>
        <a:lstStyle/>
        <a:p>
          <a:endParaRPr lang="zh-CN" altLang="en-US"/>
        </a:p>
      </dgm:t>
    </dgm:pt>
    <dgm:pt modelId="{41E5D9F6-4340-481E-9776-EA64587815BE}">
      <dgm:prSet phldrT="[文本]"/>
      <dgm:spPr/>
      <dgm:t>
        <a:bodyPr/>
        <a:lstStyle/>
        <a:p>
          <a:r>
            <a:rPr lang="zh-CN" altLang="en-US" dirty="0" smtClean="0"/>
            <a:t>发放</a:t>
          </a:r>
          <a:endParaRPr lang="zh-CN" altLang="en-US" dirty="0"/>
        </a:p>
      </dgm:t>
    </dgm:pt>
    <dgm:pt modelId="{41C9C22D-5B35-482F-895C-9C9751BAB6E8}" cxnId="{662548B3-6E00-429F-AC52-657E39F2852B}" type="parTrans">
      <dgm:prSet/>
      <dgm:spPr/>
      <dgm:t>
        <a:bodyPr/>
        <a:lstStyle/>
        <a:p>
          <a:endParaRPr lang="zh-CN" altLang="en-US"/>
        </a:p>
      </dgm:t>
    </dgm:pt>
    <dgm:pt modelId="{F53222CB-B57F-4218-8BCE-5E4BE965CBF3}" cxnId="{662548B3-6E00-429F-AC52-657E39F2852B}" type="sibTrans">
      <dgm:prSet/>
      <dgm:spPr/>
      <dgm:t>
        <a:bodyPr/>
        <a:lstStyle/>
        <a:p>
          <a:endParaRPr lang="zh-CN" altLang="en-US"/>
        </a:p>
      </dgm:t>
    </dgm:pt>
    <dgm:pt modelId="{FDB4B7BF-0883-4C41-9015-014D11E818D3}">
      <dgm:prSet phldrT="[文本]"/>
      <dgm:spPr/>
      <dgm:t>
        <a:bodyPr/>
        <a:lstStyle/>
        <a:p>
          <a:r>
            <a:rPr lang="zh-CN" altLang="en-US" dirty="0" smtClean="0"/>
            <a:t>拨付资金</a:t>
          </a:r>
          <a:endParaRPr lang="zh-CN" altLang="en-US" dirty="0"/>
        </a:p>
      </dgm:t>
    </dgm:pt>
    <dgm:pt modelId="{2247358E-BDF0-4C08-946A-0A2463B5273D}" cxnId="{3D2557E0-7799-4D18-B831-78F797F1E1DC}" type="parTrans">
      <dgm:prSet/>
      <dgm:spPr/>
      <dgm:t>
        <a:bodyPr/>
        <a:lstStyle/>
        <a:p>
          <a:endParaRPr lang="zh-CN" altLang="en-US"/>
        </a:p>
      </dgm:t>
    </dgm:pt>
    <dgm:pt modelId="{09A6AFA7-93DD-4BB8-BD3A-C36C451BAC1D}" cxnId="{3D2557E0-7799-4D18-B831-78F797F1E1DC}" type="sibTrans">
      <dgm:prSet/>
      <dgm:spPr/>
      <dgm:t>
        <a:bodyPr/>
        <a:lstStyle/>
        <a:p>
          <a:endParaRPr lang="zh-CN" altLang="en-US"/>
        </a:p>
      </dgm:t>
    </dgm:pt>
    <dgm:pt modelId="{1114012F-4E92-4FAE-AE68-04BC22A2A52B}">
      <dgm:prSet/>
      <dgm:spPr/>
      <dgm:t>
        <a:bodyPr/>
        <a:lstStyle/>
        <a:p>
          <a:r>
            <a:rPr lang="zh-CN" altLang="en-US" dirty="0" smtClean="0"/>
            <a:t>使用</a:t>
          </a:r>
          <a:endParaRPr lang="zh-CN" altLang="en-US" dirty="0"/>
        </a:p>
      </dgm:t>
    </dgm:pt>
    <dgm:pt modelId="{E3298ECA-F74C-4600-9695-27B96222A1D1}" cxnId="{F4DDBA45-3D49-4018-85B4-C40A6FC1A610}" type="parTrans">
      <dgm:prSet/>
      <dgm:spPr/>
      <dgm:t>
        <a:bodyPr/>
        <a:lstStyle/>
        <a:p>
          <a:endParaRPr lang="zh-CN" altLang="en-US"/>
        </a:p>
      </dgm:t>
    </dgm:pt>
    <dgm:pt modelId="{ED058B9E-64B7-41F0-AC49-40F6E2EBF57B}" cxnId="{F4DDBA45-3D49-4018-85B4-C40A6FC1A610}" type="sibTrans">
      <dgm:prSet/>
      <dgm:spPr/>
      <dgm:t>
        <a:bodyPr/>
        <a:lstStyle/>
        <a:p>
          <a:endParaRPr lang="zh-CN" altLang="en-US"/>
        </a:p>
      </dgm:t>
    </dgm:pt>
    <dgm:pt modelId="{3F77E0B0-2D76-45E8-B1BE-E25D9E61FDA7}">
      <dgm:prSet/>
      <dgm:spPr/>
      <dgm:t>
        <a:bodyPr/>
        <a:lstStyle/>
        <a:p>
          <a:r>
            <a:rPr lang="zh-CN" altLang="en-US" dirty="0" smtClean="0"/>
            <a:t>兑现</a:t>
          </a:r>
          <a:endParaRPr lang="zh-CN" altLang="en-US" dirty="0"/>
        </a:p>
      </dgm:t>
    </dgm:pt>
    <dgm:pt modelId="{B0A8A2A8-A824-435C-95A3-3148BF8B6C4B}" cxnId="{FDB6EC34-7EAE-4CCB-8447-18AB5ED4C4D9}" type="parTrans">
      <dgm:prSet/>
      <dgm:spPr/>
      <dgm:t>
        <a:bodyPr/>
        <a:lstStyle/>
        <a:p>
          <a:endParaRPr lang="zh-CN" altLang="en-US"/>
        </a:p>
      </dgm:t>
    </dgm:pt>
    <dgm:pt modelId="{1010CB15-4D49-49C9-BE2E-03EE6BA023EE}" cxnId="{FDB6EC34-7EAE-4CCB-8447-18AB5ED4C4D9}" type="sibTrans">
      <dgm:prSet/>
      <dgm:spPr/>
      <dgm:t>
        <a:bodyPr/>
        <a:lstStyle/>
        <a:p>
          <a:endParaRPr lang="zh-CN" altLang="en-US"/>
        </a:p>
      </dgm:t>
    </dgm:pt>
    <dgm:pt modelId="{369EA92A-F4AE-4C79-99D4-08A6AB84BBF1}" type="pres">
      <dgm:prSet presAssocID="{6D290DEE-DCB1-4675-A0E0-686E6F7A2B79}" presName="outerComposite" presStyleCnt="0">
        <dgm:presLayoutVars>
          <dgm:chMax val="5"/>
          <dgm:dir/>
          <dgm:resizeHandles val="exact"/>
        </dgm:presLayoutVars>
      </dgm:prSet>
      <dgm:spPr/>
      <dgm:t>
        <a:bodyPr/>
        <a:lstStyle/>
        <a:p>
          <a:endParaRPr lang="zh-CN" altLang="en-US"/>
        </a:p>
      </dgm:t>
    </dgm:pt>
    <dgm:pt modelId="{9D7059F9-B173-468B-ACF5-EF6925376721}" type="pres">
      <dgm:prSet presAssocID="{6D290DEE-DCB1-4675-A0E0-686E6F7A2B79}" presName="dummyMaxCanvas" presStyleCnt="0">
        <dgm:presLayoutVars/>
      </dgm:prSet>
      <dgm:spPr/>
    </dgm:pt>
    <dgm:pt modelId="{43974A91-D24B-4906-A525-6B592067BE09}" type="pres">
      <dgm:prSet presAssocID="{6D290DEE-DCB1-4675-A0E0-686E6F7A2B79}" presName="FiveNodes_1" presStyleLbl="node1" presStyleIdx="0" presStyleCnt="5" custLinFactNeighborX="-8516">
        <dgm:presLayoutVars>
          <dgm:bulletEnabled val="1"/>
        </dgm:presLayoutVars>
      </dgm:prSet>
      <dgm:spPr/>
      <dgm:t>
        <a:bodyPr/>
        <a:lstStyle/>
        <a:p>
          <a:endParaRPr lang="zh-CN" altLang="en-US"/>
        </a:p>
      </dgm:t>
    </dgm:pt>
    <dgm:pt modelId="{022092B0-15CB-4DC9-831D-B13C0EB3945C}" type="pres">
      <dgm:prSet presAssocID="{6D290DEE-DCB1-4675-A0E0-686E6F7A2B79}" presName="FiveNodes_2" presStyleLbl="node1" presStyleIdx="1" presStyleCnt="5">
        <dgm:presLayoutVars>
          <dgm:bulletEnabled val="1"/>
        </dgm:presLayoutVars>
      </dgm:prSet>
      <dgm:spPr/>
      <dgm:t>
        <a:bodyPr/>
        <a:lstStyle/>
        <a:p>
          <a:endParaRPr lang="zh-CN" altLang="en-US"/>
        </a:p>
      </dgm:t>
    </dgm:pt>
    <dgm:pt modelId="{1EEB7230-1DF7-49D7-8A22-762CB214BDD1}" type="pres">
      <dgm:prSet presAssocID="{6D290DEE-DCB1-4675-A0E0-686E6F7A2B79}" presName="FiveNodes_3" presStyleLbl="node1" presStyleIdx="2" presStyleCnt="5">
        <dgm:presLayoutVars>
          <dgm:bulletEnabled val="1"/>
        </dgm:presLayoutVars>
      </dgm:prSet>
      <dgm:spPr/>
      <dgm:t>
        <a:bodyPr/>
        <a:lstStyle/>
        <a:p>
          <a:endParaRPr lang="zh-CN" altLang="en-US"/>
        </a:p>
      </dgm:t>
    </dgm:pt>
    <dgm:pt modelId="{13960E14-DA76-45D2-95B5-48FD7FD7D441}" type="pres">
      <dgm:prSet presAssocID="{6D290DEE-DCB1-4675-A0E0-686E6F7A2B79}" presName="FiveNodes_4" presStyleLbl="node1" presStyleIdx="3" presStyleCnt="5">
        <dgm:presLayoutVars>
          <dgm:bulletEnabled val="1"/>
        </dgm:presLayoutVars>
      </dgm:prSet>
      <dgm:spPr/>
      <dgm:t>
        <a:bodyPr/>
        <a:lstStyle/>
        <a:p>
          <a:endParaRPr lang="zh-CN" altLang="en-US"/>
        </a:p>
      </dgm:t>
    </dgm:pt>
    <dgm:pt modelId="{6F65AB7D-E91C-4187-AE41-E34B9F539F02}" type="pres">
      <dgm:prSet presAssocID="{6D290DEE-DCB1-4675-A0E0-686E6F7A2B79}" presName="FiveNodes_5" presStyleLbl="node1" presStyleIdx="4" presStyleCnt="5">
        <dgm:presLayoutVars>
          <dgm:bulletEnabled val="1"/>
        </dgm:presLayoutVars>
      </dgm:prSet>
      <dgm:spPr/>
      <dgm:t>
        <a:bodyPr/>
        <a:lstStyle/>
        <a:p>
          <a:endParaRPr lang="zh-CN" altLang="en-US"/>
        </a:p>
      </dgm:t>
    </dgm:pt>
    <dgm:pt modelId="{2E3E406C-5102-405C-802C-786334E735D8}" type="pres">
      <dgm:prSet presAssocID="{6D290DEE-DCB1-4675-A0E0-686E6F7A2B79}" presName="FiveConn_1-2" presStyleLbl="fgAccFollowNode1" presStyleIdx="0" presStyleCnt="4">
        <dgm:presLayoutVars>
          <dgm:bulletEnabled val="1"/>
        </dgm:presLayoutVars>
      </dgm:prSet>
      <dgm:spPr/>
      <dgm:t>
        <a:bodyPr/>
        <a:lstStyle/>
        <a:p>
          <a:endParaRPr lang="zh-CN" altLang="en-US"/>
        </a:p>
      </dgm:t>
    </dgm:pt>
    <dgm:pt modelId="{834C9923-00A0-4180-9934-AFB3E9DB15A9}" type="pres">
      <dgm:prSet presAssocID="{6D290DEE-DCB1-4675-A0E0-686E6F7A2B79}" presName="FiveConn_2-3" presStyleLbl="fgAccFollowNode1" presStyleIdx="1" presStyleCnt="4">
        <dgm:presLayoutVars>
          <dgm:bulletEnabled val="1"/>
        </dgm:presLayoutVars>
      </dgm:prSet>
      <dgm:spPr/>
      <dgm:t>
        <a:bodyPr/>
        <a:lstStyle/>
        <a:p>
          <a:endParaRPr lang="zh-CN" altLang="en-US"/>
        </a:p>
      </dgm:t>
    </dgm:pt>
    <dgm:pt modelId="{CFA4954A-FE04-46A0-AEF3-229493B2763C}" type="pres">
      <dgm:prSet presAssocID="{6D290DEE-DCB1-4675-A0E0-686E6F7A2B79}" presName="FiveConn_3-4" presStyleLbl="fgAccFollowNode1" presStyleIdx="2" presStyleCnt="4">
        <dgm:presLayoutVars>
          <dgm:bulletEnabled val="1"/>
        </dgm:presLayoutVars>
      </dgm:prSet>
      <dgm:spPr/>
      <dgm:t>
        <a:bodyPr/>
        <a:lstStyle/>
        <a:p>
          <a:endParaRPr lang="zh-CN" altLang="en-US"/>
        </a:p>
      </dgm:t>
    </dgm:pt>
    <dgm:pt modelId="{E76F240A-D2B8-49E1-9B83-AAE5BDD88901}" type="pres">
      <dgm:prSet presAssocID="{6D290DEE-DCB1-4675-A0E0-686E6F7A2B79}" presName="FiveConn_4-5" presStyleLbl="fgAccFollowNode1" presStyleIdx="3" presStyleCnt="4">
        <dgm:presLayoutVars>
          <dgm:bulletEnabled val="1"/>
        </dgm:presLayoutVars>
      </dgm:prSet>
      <dgm:spPr/>
      <dgm:t>
        <a:bodyPr/>
        <a:lstStyle/>
        <a:p>
          <a:endParaRPr lang="zh-CN" altLang="en-US"/>
        </a:p>
      </dgm:t>
    </dgm:pt>
    <dgm:pt modelId="{C7F0651A-9426-4569-AF13-602A3F503D12}" type="pres">
      <dgm:prSet presAssocID="{6D290DEE-DCB1-4675-A0E0-686E6F7A2B79}" presName="FiveNodes_1_text" presStyleLbl="node1" presStyleIdx="4" presStyleCnt="5">
        <dgm:presLayoutVars>
          <dgm:bulletEnabled val="1"/>
        </dgm:presLayoutVars>
      </dgm:prSet>
      <dgm:spPr/>
      <dgm:t>
        <a:bodyPr/>
        <a:lstStyle/>
        <a:p>
          <a:endParaRPr lang="zh-CN" altLang="en-US"/>
        </a:p>
      </dgm:t>
    </dgm:pt>
    <dgm:pt modelId="{3FB71ED5-A2E4-4470-896A-AB49F484AA45}" type="pres">
      <dgm:prSet presAssocID="{6D290DEE-DCB1-4675-A0E0-686E6F7A2B79}" presName="FiveNodes_2_text" presStyleLbl="node1" presStyleIdx="4" presStyleCnt="5">
        <dgm:presLayoutVars>
          <dgm:bulletEnabled val="1"/>
        </dgm:presLayoutVars>
      </dgm:prSet>
      <dgm:spPr/>
      <dgm:t>
        <a:bodyPr/>
        <a:lstStyle/>
        <a:p>
          <a:endParaRPr lang="zh-CN" altLang="en-US"/>
        </a:p>
      </dgm:t>
    </dgm:pt>
    <dgm:pt modelId="{A1972E4F-E7A3-4F66-B664-63DEAAE0A405}" type="pres">
      <dgm:prSet presAssocID="{6D290DEE-DCB1-4675-A0E0-686E6F7A2B79}" presName="FiveNodes_3_text" presStyleLbl="node1" presStyleIdx="4" presStyleCnt="5">
        <dgm:presLayoutVars>
          <dgm:bulletEnabled val="1"/>
        </dgm:presLayoutVars>
      </dgm:prSet>
      <dgm:spPr/>
      <dgm:t>
        <a:bodyPr/>
        <a:lstStyle/>
        <a:p>
          <a:endParaRPr lang="zh-CN" altLang="en-US"/>
        </a:p>
      </dgm:t>
    </dgm:pt>
    <dgm:pt modelId="{E63BAED5-347B-4B4A-96B0-F544A024DAE0}" type="pres">
      <dgm:prSet presAssocID="{6D290DEE-DCB1-4675-A0E0-686E6F7A2B79}" presName="FiveNodes_4_text" presStyleLbl="node1" presStyleIdx="4" presStyleCnt="5">
        <dgm:presLayoutVars>
          <dgm:bulletEnabled val="1"/>
        </dgm:presLayoutVars>
      </dgm:prSet>
      <dgm:spPr/>
      <dgm:t>
        <a:bodyPr/>
        <a:lstStyle/>
        <a:p>
          <a:endParaRPr lang="zh-CN" altLang="en-US"/>
        </a:p>
      </dgm:t>
    </dgm:pt>
    <dgm:pt modelId="{B3DDFFAB-49FE-44A6-986F-34834F23EC54}" type="pres">
      <dgm:prSet presAssocID="{6D290DEE-DCB1-4675-A0E0-686E6F7A2B79}" presName="FiveNodes_5_text" presStyleLbl="node1" presStyleIdx="4" presStyleCnt="5">
        <dgm:presLayoutVars>
          <dgm:bulletEnabled val="1"/>
        </dgm:presLayoutVars>
      </dgm:prSet>
      <dgm:spPr/>
      <dgm:t>
        <a:bodyPr/>
        <a:lstStyle/>
        <a:p>
          <a:endParaRPr lang="zh-CN" altLang="en-US"/>
        </a:p>
      </dgm:t>
    </dgm:pt>
  </dgm:ptLst>
  <dgm:cxnLst>
    <dgm:cxn modelId="{F79382DE-46A9-4BF8-A44F-E84DA10A6E28}" type="presOf" srcId="{6D290DEE-DCB1-4675-A0E0-686E6F7A2B79}" destId="{369EA92A-F4AE-4C79-99D4-08A6AB84BBF1}" srcOrd="0" destOrd="0" presId="urn:microsoft.com/office/officeart/2005/8/layout/vProcess5"/>
    <dgm:cxn modelId="{4ACDE62E-5861-4BC9-9623-826C4679A5CC}" type="presOf" srcId="{1114012F-4E92-4FAE-AE68-04BC22A2A52B}" destId="{A1972E4F-E7A3-4F66-B664-63DEAAE0A405}" srcOrd="1" destOrd="0" presId="urn:microsoft.com/office/officeart/2005/8/layout/vProcess5"/>
    <dgm:cxn modelId="{A4F19A75-C19E-4FA9-9F8E-FC2FFA72E919}" type="presOf" srcId="{41E5D9F6-4340-481E-9776-EA64587815BE}" destId="{022092B0-15CB-4DC9-831D-B13C0EB3945C}" srcOrd="0" destOrd="0" presId="urn:microsoft.com/office/officeart/2005/8/layout/vProcess5"/>
    <dgm:cxn modelId="{44F2BEA9-F4BF-4A06-B87F-CCDDC0AF6C7F}" type="presOf" srcId="{FDB4B7BF-0883-4C41-9015-014D11E818D3}" destId="{6F65AB7D-E91C-4187-AE41-E34B9F539F02}" srcOrd="0" destOrd="0" presId="urn:microsoft.com/office/officeart/2005/8/layout/vProcess5"/>
    <dgm:cxn modelId="{44DC3227-10EE-4552-A94A-F55F0CB910C7}" type="presOf" srcId="{C9013263-1870-4D24-AA96-6F4B3A6AC4F1}" destId="{2E3E406C-5102-405C-802C-786334E735D8}" srcOrd="0" destOrd="0" presId="urn:microsoft.com/office/officeart/2005/8/layout/vProcess5"/>
    <dgm:cxn modelId="{F4DDBA45-3D49-4018-85B4-C40A6FC1A610}" srcId="{6D290DEE-DCB1-4675-A0E0-686E6F7A2B79}" destId="{1114012F-4E92-4FAE-AE68-04BC22A2A52B}" srcOrd="2" destOrd="0" parTransId="{E3298ECA-F74C-4600-9695-27B96222A1D1}" sibTransId="{ED058B9E-64B7-41F0-AC49-40F6E2EBF57B}"/>
    <dgm:cxn modelId="{5CBCF31A-AD44-4844-8306-8D05EF581EE8}" type="presOf" srcId="{127BD68D-6039-4CDD-A0D9-6649277278B9}" destId="{C7F0651A-9426-4569-AF13-602A3F503D12}" srcOrd="1" destOrd="0" presId="urn:microsoft.com/office/officeart/2005/8/layout/vProcess5"/>
    <dgm:cxn modelId="{E9D0D462-A76E-42CB-8821-307EAAB54B1E}" type="presOf" srcId="{1114012F-4E92-4FAE-AE68-04BC22A2A52B}" destId="{1EEB7230-1DF7-49D7-8A22-762CB214BDD1}" srcOrd="0" destOrd="0" presId="urn:microsoft.com/office/officeart/2005/8/layout/vProcess5"/>
    <dgm:cxn modelId="{0445E8F3-6209-47D5-AA88-1F5F9BCB55F9}" type="presOf" srcId="{1010CB15-4D49-49C9-BE2E-03EE6BA023EE}" destId="{E76F240A-D2B8-49E1-9B83-AAE5BDD88901}" srcOrd="0" destOrd="0" presId="urn:microsoft.com/office/officeart/2005/8/layout/vProcess5"/>
    <dgm:cxn modelId="{FDB6EC34-7EAE-4CCB-8447-18AB5ED4C4D9}" srcId="{6D290DEE-DCB1-4675-A0E0-686E6F7A2B79}" destId="{3F77E0B0-2D76-45E8-B1BE-E25D9E61FDA7}" srcOrd="3" destOrd="0" parTransId="{B0A8A2A8-A824-435C-95A3-3148BF8B6C4B}" sibTransId="{1010CB15-4D49-49C9-BE2E-03EE6BA023EE}"/>
    <dgm:cxn modelId="{2EB9ECED-00B2-44CF-AA8A-914CBA18F7C0}" srcId="{6D290DEE-DCB1-4675-A0E0-686E6F7A2B79}" destId="{127BD68D-6039-4CDD-A0D9-6649277278B9}" srcOrd="0" destOrd="0" parTransId="{21E04A7E-BF62-4292-A2A8-EF29C3CAF951}" sibTransId="{C9013263-1870-4D24-AA96-6F4B3A6AC4F1}"/>
    <dgm:cxn modelId="{9D677BA7-6F9A-40F6-8017-EE1BD5DBC4A9}" type="presOf" srcId="{3F77E0B0-2D76-45E8-B1BE-E25D9E61FDA7}" destId="{E63BAED5-347B-4B4A-96B0-F544A024DAE0}" srcOrd="1" destOrd="0" presId="urn:microsoft.com/office/officeart/2005/8/layout/vProcess5"/>
    <dgm:cxn modelId="{1A42CB29-A732-4820-B05B-BDC001CE3B04}" type="presOf" srcId="{F53222CB-B57F-4218-8BCE-5E4BE965CBF3}" destId="{834C9923-00A0-4180-9934-AFB3E9DB15A9}" srcOrd="0" destOrd="0" presId="urn:microsoft.com/office/officeart/2005/8/layout/vProcess5"/>
    <dgm:cxn modelId="{E7273FA4-6780-4833-978F-4294300EA916}" type="presOf" srcId="{41E5D9F6-4340-481E-9776-EA64587815BE}" destId="{3FB71ED5-A2E4-4470-896A-AB49F484AA45}" srcOrd="1" destOrd="0" presId="urn:microsoft.com/office/officeart/2005/8/layout/vProcess5"/>
    <dgm:cxn modelId="{3D2557E0-7799-4D18-B831-78F797F1E1DC}" srcId="{6D290DEE-DCB1-4675-A0E0-686E6F7A2B79}" destId="{FDB4B7BF-0883-4C41-9015-014D11E818D3}" srcOrd="4" destOrd="0" parTransId="{2247358E-BDF0-4C08-946A-0A2463B5273D}" sibTransId="{09A6AFA7-93DD-4BB8-BD3A-C36C451BAC1D}"/>
    <dgm:cxn modelId="{9C411ACE-C6FC-41F2-80A5-13ABD87D61F1}" type="presOf" srcId="{127BD68D-6039-4CDD-A0D9-6649277278B9}" destId="{43974A91-D24B-4906-A525-6B592067BE09}" srcOrd="0" destOrd="0" presId="urn:microsoft.com/office/officeart/2005/8/layout/vProcess5"/>
    <dgm:cxn modelId="{6EC21D6E-7D44-44FE-85B0-77EACCBF8013}" type="presOf" srcId="{FDB4B7BF-0883-4C41-9015-014D11E818D3}" destId="{B3DDFFAB-49FE-44A6-986F-34834F23EC54}" srcOrd="1" destOrd="0" presId="urn:microsoft.com/office/officeart/2005/8/layout/vProcess5"/>
    <dgm:cxn modelId="{DC759773-90CD-40FA-B60F-A2F06F3668E8}" type="presOf" srcId="{3F77E0B0-2D76-45E8-B1BE-E25D9E61FDA7}" destId="{13960E14-DA76-45D2-95B5-48FD7FD7D441}" srcOrd="0" destOrd="0" presId="urn:microsoft.com/office/officeart/2005/8/layout/vProcess5"/>
    <dgm:cxn modelId="{303F5002-B2DA-4033-BCCA-182F27DB5550}" type="presOf" srcId="{ED058B9E-64B7-41F0-AC49-40F6E2EBF57B}" destId="{CFA4954A-FE04-46A0-AEF3-229493B2763C}" srcOrd="0" destOrd="0" presId="urn:microsoft.com/office/officeart/2005/8/layout/vProcess5"/>
    <dgm:cxn modelId="{662548B3-6E00-429F-AC52-657E39F2852B}" srcId="{6D290DEE-DCB1-4675-A0E0-686E6F7A2B79}" destId="{41E5D9F6-4340-481E-9776-EA64587815BE}" srcOrd="1" destOrd="0" parTransId="{41C9C22D-5B35-482F-895C-9C9751BAB6E8}" sibTransId="{F53222CB-B57F-4218-8BCE-5E4BE965CBF3}"/>
    <dgm:cxn modelId="{8F30F276-B926-48F7-9397-DCF73DCD6A32}" type="presParOf" srcId="{369EA92A-F4AE-4C79-99D4-08A6AB84BBF1}" destId="{9D7059F9-B173-468B-ACF5-EF6925376721}" srcOrd="0" destOrd="0" presId="urn:microsoft.com/office/officeart/2005/8/layout/vProcess5"/>
    <dgm:cxn modelId="{98DDA2B2-8833-4E47-B035-0D38B86067F0}" type="presParOf" srcId="{369EA92A-F4AE-4C79-99D4-08A6AB84BBF1}" destId="{43974A91-D24B-4906-A525-6B592067BE09}" srcOrd="1" destOrd="0" presId="urn:microsoft.com/office/officeart/2005/8/layout/vProcess5"/>
    <dgm:cxn modelId="{9A98B185-2744-41DD-BEB4-AD1F149081E3}" type="presParOf" srcId="{369EA92A-F4AE-4C79-99D4-08A6AB84BBF1}" destId="{022092B0-15CB-4DC9-831D-B13C0EB3945C}" srcOrd="2" destOrd="0" presId="urn:microsoft.com/office/officeart/2005/8/layout/vProcess5"/>
    <dgm:cxn modelId="{8B62D277-08C3-4492-BDEC-7A6DC22EDF9B}" type="presParOf" srcId="{369EA92A-F4AE-4C79-99D4-08A6AB84BBF1}" destId="{1EEB7230-1DF7-49D7-8A22-762CB214BDD1}" srcOrd="3" destOrd="0" presId="urn:microsoft.com/office/officeart/2005/8/layout/vProcess5"/>
    <dgm:cxn modelId="{A651729A-45E1-43BA-8DBE-7A9E31D397DD}" type="presParOf" srcId="{369EA92A-F4AE-4C79-99D4-08A6AB84BBF1}" destId="{13960E14-DA76-45D2-95B5-48FD7FD7D441}" srcOrd="4" destOrd="0" presId="urn:microsoft.com/office/officeart/2005/8/layout/vProcess5"/>
    <dgm:cxn modelId="{C50D0A9E-9D9D-4124-A21D-F14985F5EA0B}" type="presParOf" srcId="{369EA92A-F4AE-4C79-99D4-08A6AB84BBF1}" destId="{6F65AB7D-E91C-4187-AE41-E34B9F539F02}" srcOrd="5" destOrd="0" presId="urn:microsoft.com/office/officeart/2005/8/layout/vProcess5"/>
    <dgm:cxn modelId="{BEFACBC0-480D-407A-A919-FA7F387C10C5}" type="presParOf" srcId="{369EA92A-F4AE-4C79-99D4-08A6AB84BBF1}" destId="{2E3E406C-5102-405C-802C-786334E735D8}" srcOrd="6" destOrd="0" presId="urn:microsoft.com/office/officeart/2005/8/layout/vProcess5"/>
    <dgm:cxn modelId="{FE40FBBD-4723-49D4-8041-74D50536D406}" type="presParOf" srcId="{369EA92A-F4AE-4C79-99D4-08A6AB84BBF1}" destId="{834C9923-00A0-4180-9934-AFB3E9DB15A9}" srcOrd="7" destOrd="0" presId="urn:microsoft.com/office/officeart/2005/8/layout/vProcess5"/>
    <dgm:cxn modelId="{69730786-379F-4EFE-95DC-F4F36C9E9459}" type="presParOf" srcId="{369EA92A-F4AE-4C79-99D4-08A6AB84BBF1}" destId="{CFA4954A-FE04-46A0-AEF3-229493B2763C}" srcOrd="8" destOrd="0" presId="urn:microsoft.com/office/officeart/2005/8/layout/vProcess5"/>
    <dgm:cxn modelId="{84C24635-C99F-4D9A-A0DD-EF30FBC655AF}" type="presParOf" srcId="{369EA92A-F4AE-4C79-99D4-08A6AB84BBF1}" destId="{E76F240A-D2B8-49E1-9B83-AAE5BDD88901}" srcOrd="9" destOrd="0" presId="urn:microsoft.com/office/officeart/2005/8/layout/vProcess5"/>
    <dgm:cxn modelId="{2FEA5618-2881-4E5F-A8CB-2B06EE306559}" type="presParOf" srcId="{369EA92A-F4AE-4C79-99D4-08A6AB84BBF1}" destId="{C7F0651A-9426-4569-AF13-602A3F503D12}" srcOrd="10" destOrd="0" presId="urn:microsoft.com/office/officeart/2005/8/layout/vProcess5"/>
    <dgm:cxn modelId="{7E900638-FC3D-42E8-AE0D-EB1AD8772295}" type="presParOf" srcId="{369EA92A-F4AE-4C79-99D4-08A6AB84BBF1}" destId="{3FB71ED5-A2E4-4470-896A-AB49F484AA45}" srcOrd="11" destOrd="0" presId="urn:microsoft.com/office/officeart/2005/8/layout/vProcess5"/>
    <dgm:cxn modelId="{524B8B00-D5AB-4985-B16F-123C7C845613}" type="presParOf" srcId="{369EA92A-F4AE-4C79-99D4-08A6AB84BBF1}" destId="{A1972E4F-E7A3-4F66-B664-63DEAAE0A405}" srcOrd="12" destOrd="0" presId="urn:microsoft.com/office/officeart/2005/8/layout/vProcess5"/>
    <dgm:cxn modelId="{667E9656-9328-44E7-BA74-22354F1B68A8}" type="presParOf" srcId="{369EA92A-F4AE-4C79-99D4-08A6AB84BBF1}" destId="{E63BAED5-347B-4B4A-96B0-F544A024DAE0}" srcOrd="13" destOrd="0" presId="urn:microsoft.com/office/officeart/2005/8/layout/vProcess5"/>
    <dgm:cxn modelId="{CDF22F24-9B42-4766-AB60-461AD36CE356}" type="presParOf" srcId="{369EA92A-F4AE-4C79-99D4-08A6AB84BBF1}" destId="{B3DDFFAB-49FE-44A6-986F-34834F23EC54}" srcOrd="14" destOrd="0" presId="urn:microsoft.com/office/officeart/2005/8/layout/vProcess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3974A91-D24B-4906-A525-6B592067BE09}">
      <dsp:nvSpPr>
        <dsp:cNvPr id="0" name=""/>
        <dsp:cNvSpPr/>
      </dsp:nvSpPr>
      <dsp:spPr>
        <a:xfrm>
          <a:off x="0" y="0"/>
          <a:ext cx="2638806" cy="9591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zh-CN" altLang="en-US" sz="3000" kern="1200" dirty="0" smtClean="0"/>
            <a:t>申领</a:t>
          </a:r>
          <a:endParaRPr lang="zh-CN" altLang="en-US" sz="3000" kern="1200" dirty="0"/>
        </a:p>
      </dsp:txBody>
      <dsp:txXfrm>
        <a:off x="0" y="0"/>
        <a:ext cx="1547777" cy="959146"/>
      </dsp:txXfrm>
    </dsp:sp>
    <dsp:sp modelId="{022092B0-15CB-4DC9-831D-B13C0EB3945C}">
      <dsp:nvSpPr>
        <dsp:cNvPr id="0" name=""/>
        <dsp:cNvSpPr/>
      </dsp:nvSpPr>
      <dsp:spPr>
        <a:xfrm>
          <a:off x="197053" y="1092361"/>
          <a:ext cx="2638806" cy="9591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zh-CN" altLang="en-US" sz="3000" kern="1200" dirty="0" smtClean="0"/>
            <a:t>发放</a:t>
          </a:r>
          <a:endParaRPr lang="zh-CN" altLang="en-US" sz="3000" kern="1200" dirty="0"/>
        </a:p>
      </dsp:txBody>
      <dsp:txXfrm>
        <a:off x="197053" y="1092361"/>
        <a:ext cx="1818307" cy="959146"/>
      </dsp:txXfrm>
    </dsp:sp>
    <dsp:sp modelId="{1EEB7230-1DF7-49D7-8A22-762CB214BDD1}">
      <dsp:nvSpPr>
        <dsp:cNvPr id="0" name=""/>
        <dsp:cNvSpPr/>
      </dsp:nvSpPr>
      <dsp:spPr>
        <a:xfrm>
          <a:off x="394107" y="2184722"/>
          <a:ext cx="2638806" cy="9591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zh-CN" altLang="en-US" sz="3000" kern="1200" dirty="0" smtClean="0"/>
            <a:t>使用</a:t>
          </a:r>
          <a:endParaRPr lang="zh-CN" altLang="en-US" sz="3000" kern="1200" dirty="0"/>
        </a:p>
      </dsp:txBody>
      <dsp:txXfrm>
        <a:off x="394107" y="2184722"/>
        <a:ext cx="1818307" cy="959146"/>
      </dsp:txXfrm>
    </dsp:sp>
    <dsp:sp modelId="{13960E14-DA76-45D2-95B5-48FD7FD7D441}">
      <dsp:nvSpPr>
        <dsp:cNvPr id="0" name=""/>
        <dsp:cNvSpPr/>
      </dsp:nvSpPr>
      <dsp:spPr>
        <a:xfrm>
          <a:off x="591161" y="3277084"/>
          <a:ext cx="2638806" cy="9591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zh-CN" altLang="en-US" sz="3000" kern="1200" dirty="0" smtClean="0"/>
            <a:t>兑现</a:t>
          </a:r>
          <a:endParaRPr lang="zh-CN" altLang="en-US" sz="3000" kern="1200" dirty="0"/>
        </a:p>
      </dsp:txBody>
      <dsp:txXfrm>
        <a:off x="591161" y="3277084"/>
        <a:ext cx="1818307" cy="959146"/>
      </dsp:txXfrm>
    </dsp:sp>
    <dsp:sp modelId="{6F65AB7D-E91C-4187-AE41-E34B9F539F02}">
      <dsp:nvSpPr>
        <dsp:cNvPr id="0" name=""/>
        <dsp:cNvSpPr/>
      </dsp:nvSpPr>
      <dsp:spPr>
        <a:xfrm>
          <a:off x="788215" y="4369445"/>
          <a:ext cx="2638806" cy="9591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zh-CN" altLang="en-US" sz="3000" kern="1200" dirty="0" smtClean="0"/>
            <a:t>拨付资金</a:t>
          </a:r>
          <a:endParaRPr lang="zh-CN" altLang="en-US" sz="3000" kern="1200" dirty="0"/>
        </a:p>
      </dsp:txBody>
      <dsp:txXfrm>
        <a:off x="788215" y="4369445"/>
        <a:ext cx="1818307" cy="959146"/>
      </dsp:txXfrm>
    </dsp:sp>
    <dsp:sp modelId="{2E3E406C-5102-405C-802C-786334E735D8}">
      <dsp:nvSpPr>
        <dsp:cNvPr id="0" name=""/>
        <dsp:cNvSpPr/>
      </dsp:nvSpPr>
      <dsp:spPr>
        <a:xfrm>
          <a:off x="2015361" y="700709"/>
          <a:ext cx="623445" cy="6234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zh-CN" altLang="en-US" sz="2800" kern="1200"/>
        </a:p>
      </dsp:txBody>
      <dsp:txXfrm>
        <a:off x="2015361" y="700709"/>
        <a:ext cx="623445" cy="623445"/>
      </dsp:txXfrm>
    </dsp:sp>
    <dsp:sp modelId="{834C9923-00A0-4180-9934-AFB3E9DB15A9}">
      <dsp:nvSpPr>
        <dsp:cNvPr id="0" name=""/>
        <dsp:cNvSpPr/>
      </dsp:nvSpPr>
      <dsp:spPr>
        <a:xfrm>
          <a:off x="2212415" y="1793071"/>
          <a:ext cx="623445" cy="6234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zh-CN" altLang="en-US" sz="2800" kern="1200"/>
        </a:p>
      </dsp:txBody>
      <dsp:txXfrm>
        <a:off x="2212415" y="1793071"/>
        <a:ext cx="623445" cy="623445"/>
      </dsp:txXfrm>
    </dsp:sp>
    <dsp:sp modelId="{CFA4954A-FE04-46A0-AEF3-229493B2763C}">
      <dsp:nvSpPr>
        <dsp:cNvPr id="0" name=""/>
        <dsp:cNvSpPr/>
      </dsp:nvSpPr>
      <dsp:spPr>
        <a:xfrm>
          <a:off x="2409469" y="2869446"/>
          <a:ext cx="623445" cy="6234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zh-CN" altLang="en-US" sz="2800" kern="1200"/>
        </a:p>
      </dsp:txBody>
      <dsp:txXfrm>
        <a:off x="2409469" y="2869446"/>
        <a:ext cx="623445" cy="623445"/>
      </dsp:txXfrm>
    </dsp:sp>
    <dsp:sp modelId="{E76F240A-D2B8-49E1-9B83-AAE5BDD88901}">
      <dsp:nvSpPr>
        <dsp:cNvPr id="0" name=""/>
        <dsp:cNvSpPr/>
      </dsp:nvSpPr>
      <dsp:spPr>
        <a:xfrm>
          <a:off x="2606522" y="3972465"/>
          <a:ext cx="623445" cy="6234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zh-CN" altLang="en-US" sz="2800" kern="1200"/>
        </a:p>
      </dsp:txBody>
      <dsp:txXfrm>
        <a:off x="2606522" y="3972465"/>
        <a:ext cx="623445" cy="62344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4400" rtl="0" eaLnBrk="1" latinLnBrk="0" hangingPunct="1">
      <a:defRPr sz="1300" kern="1200">
        <a:solidFill>
          <a:schemeClr val="tx1"/>
        </a:solidFill>
        <a:latin typeface="+mn-lt"/>
        <a:ea typeface="+mn-ea"/>
        <a:cs typeface="+mn-cs"/>
      </a:defRPr>
    </a:lvl6pPr>
    <a:lvl7pPr marL="2742565" algn="l" defTabSz="914400" rtl="0" eaLnBrk="1" latinLnBrk="0" hangingPunct="1">
      <a:defRPr sz="1300" kern="1200">
        <a:solidFill>
          <a:schemeClr val="tx1"/>
        </a:solidFill>
        <a:latin typeface="+mn-lt"/>
        <a:ea typeface="+mn-ea"/>
        <a:cs typeface="+mn-cs"/>
      </a:defRPr>
    </a:lvl7pPr>
    <a:lvl8pPr marL="3199765" algn="l" defTabSz="914400" rtl="0" eaLnBrk="1" latinLnBrk="0" hangingPunct="1">
      <a:defRPr sz="1300" kern="1200">
        <a:solidFill>
          <a:schemeClr val="tx1"/>
        </a:solidFill>
        <a:latin typeface="+mn-lt"/>
        <a:ea typeface="+mn-ea"/>
        <a:cs typeface="+mn-cs"/>
      </a:defRPr>
    </a:lvl8pPr>
    <a:lvl9pPr marL="3656965" algn="l" defTabSz="91440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F82D2-7A68-459D-A996-9BDDA2518FA4}"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01EE5D-26FB-46D5-A381-ECFB35BF1D3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07344" y="1183677"/>
            <a:ext cx="9644063" cy="2518034"/>
          </a:xfrm>
        </p:spPr>
        <p:txBody>
          <a:bodyPr anchor="b"/>
          <a:lstStyle>
            <a:lvl1pPr algn="ctr">
              <a:defRPr sz="6330"/>
            </a:lvl1pPr>
          </a:lstStyle>
          <a:p>
            <a:r>
              <a:rPr lang="zh-CN" altLang="en-US"/>
              <a:t>单击此处编辑母版标题样式</a:t>
            </a:r>
            <a:endParaRPr lang="zh-CN" altLang="en-US"/>
          </a:p>
        </p:txBody>
      </p:sp>
      <p:sp>
        <p:nvSpPr>
          <p:cNvPr id="3" name="副标题 2"/>
          <p:cNvSpPr>
            <a:spLocks noGrp="1"/>
          </p:cNvSpPr>
          <p:nvPr>
            <p:ph type="subTitle" idx="1"/>
          </p:nvPr>
        </p:nvSpPr>
        <p:spPr>
          <a:xfrm>
            <a:off x="1607344" y="3798816"/>
            <a:ext cx="9644063" cy="1746216"/>
          </a:xfrm>
        </p:spPr>
        <p:txBody>
          <a:bodyPr/>
          <a:lstStyle>
            <a:lvl1pPr marL="0" indent="0" algn="ctr">
              <a:buNone/>
              <a:defRPr sz="2530"/>
            </a:lvl1pPr>
            <a:lvl2pPr marL="481965" indent="0" algn="ctr">
              <a:buNone/>
              <a:defRPr sz="2110"/>
            </a:lvl2pPr>
            <a:lvl3pPr marL="964565" indent="0" algn="ctr">
              <a:buNone/>
              <a:defRPr sz="1900"/>
            </a:lvl3pPr>
            <a:lvl4pPr marL="1446530" indent="0" algn="ctr">
              <a:buNone/>
              <a:defRPr sz="1685"/>
            </a:lvl4pPr>
            <a:lvl5pPr marL="1928495" indent="0" algn="ctr">
              <a:buNone/>
              <a:defRPr sz="1685"/>
            </a:lvl5pPr>
            <a:lvl6pPr marL="2411095" indent="0" algn="ctr">
              <a:buNone/>
              <a:defRPr sz="1685"/>
            </a:lvl6pPr>
            <a:lvl7pPr marL="2893060" indent="0" algn="ctr">
              <a:buNone/>
              <a:defRPr sz="1685"/>
            </a:lvl7pPr>
            <a:lvl8pPr marL="3375025" indent="0" algn="ctr">
              <a:buNone/>
              <a:defRPr sz="1685"/>
            </a:lvl8pPr>
            <a:lvl9pPr marL="3856990" indent="0" algn="ctr">
              <a:buNone/>
              <a:defRPr sz="1685"/>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AFF96A0B-D013-4F07-80AC-CA47C8F94CA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F80BA7-3816-42AE-A7C0-0A497978291E}"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039" y="385072"/>
            <a:ext cx="11090672" cy="139797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84039" y="1925358"/>
            <a:ext cx="11090672" cy="458905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lgn="l">
              <a:defRPr sz="1265">
                <a:solidFill>
                  <a:schemeClr val="tx1">
                    <a:tint val="75000"/>
                  </a:schemeClr>
                </a:solidFill>
              </a:defRPr>
            </a:lvl1pPr>
          </a:lstStyle>
          <a:p>
            <a:fld id="{32BF82D2-7A68-459D-A996-9BDDA2518FA4}" type="datetimeFigureOut">
              <a:rPr lang="zh-CN" altLang="en-US" smtClean="0"/>
            </a:fld>
            <a:endParaRPr lang="zh-CN" altLang="en-US"/>
          </a:p>
        </p:txBody>
      </p:sp>
      <p:sp>
        <p:nvSpPr>
          <p:cNvPr id="5"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lgn="ctr">
              <a:defRPr sz="1265">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9081492" y="6703595"/>
            <a:ext cx="2893219" cy="385072"/>
          </a:xfrm>
          <a:prstGeom prst="rect">
            <a:avLst/>
          </a:prstGeom>
        </p:spPr>
        <p:txBody>
          <a:bodyPr vert="horz" lIns="91440" tIns="45720" rIns="91440" bIns="45720" rtlCol="0" anchor="ctr"/>
          <a:lstStyle>
            <a:lvl1pPr algn="r">
              <a:defRPr sz="1265">
                <a:solidFill>
                  <a:schemeClr val="tx1">
                    <a:tint val="75000"/>
                  </a:schemeClr>
                </a:solidFill>
              </a:defRPr>
            </a:lvl1pPr>
          </a:lstStyle>
          <a:p>
            <a:fld id="{3E01EE5D-26FB-46D5-A381-ECFB35BF1D3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64565" rtl="0" eaLnBrk="1" latinLnBrk="0" hangingPunct="1">
        <a:lnSpc>
          <a:spcPct val="90000"/>
        </a:lnSpc>
        <a:spcBef>
          <a:spcPct val="0"/>
        </a:spcBef>
        <a:buNone/>
        <a:defRPr sz="4640" kern="1200">
          <a:solidFill>
            <a:schemeClr val="tx1"/>
          </a:solidFill>
          <a:latin typeface="+mj-lt"/>
          <a:ea typeface="+mj-ea"/>
          <a:cs typeface="+mj-cs"/>
        </a:defRPr>
      </a:lvl1pPr>
    </p:titleStyle>
    <p:bodyStyle>
      <a:lvl1pPr marL="241300" indent="-241300" algn="l" defTabSz="964565" rtl="0" eaLnBrk="1" latinLnBrk="0" hangingPunct="1">
        <a:lnSpc>
          <a:spcPct val="90000"/>
        </a:lnSpc>
        <a:spcBef>
          <a:spcPts val="1055"/>
        </a:spcBef>
        <a:buFont typeface="Arial" panose="020B0604020202020204" pitchFamily="34" charset="0"/>
        <a:buChar char="•"/>
        <a:defRPr sz="2955" kern="1200">
          <a:solidFill>
            <a:schemeClr val="tx1"/>
          </a:solidFill>
          <a:latin typeface="+mn-lt"/>
          <a:ea typeface="+mn-ea"/>
          <a:cs typeface="+mn-cs"/>
        </a:defRPr>
      </a:lvl1pPr>
      <a:lvl2pPr marL="723265" indent="-241300" algn="l" defTabSz="964565"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4565"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64565" rtl="0" eaLnBrk="1" latinLnBrk="0" hangingPunct="1">
        <a:defRPr sz="1900" kern="1200">
          <a:solidFill>
            <a:schemeClr val="tx1"/>
          </a:solidFill>
          <a:latin typeface="+mn-lt"/>
          <a:ea typeface="+mn-ea"/>
          <a:cs typeface="+mn-cs"/>
        </a:defRPr>
      </a:lvl1pPr>
      <a:lvl2pPr marL="481965" algn="l" defTabSz="964565" rtl="0" eaLnBrk="1" latinLnBrk="0" hangingPunct="1">
        <a:defRPr sz="1900" kern="1200">
          <a:solidFill>
            <a:schemeClr val="tx1"/>
          </a:solidFill>
          <a:latin typeface="+mn-lt"/>
          <a:ea typeface="+mn-ea"/>
          <a:cs typeface="+mn-cs"/>
        </a:defRPr>
      </a:lvl2pPr>
      <a:lvl3pPr marL="964565" algn="l" defTabSz="964565" rtl="0" eaLnBrk="1" latinLnBrk="0" hangingPunct="1">
        <a:defRPr sz="1900" kern="1200">
          <a:solidFill>
            <a:schemeClr val="tx1"/>
          </a:solidFill>
          <a:latin typeface="+mn-lt"/>
          <a:ea typeface="+mn-ea"/>
          <a:cs typeface="+mn-cs"/>
        </a:defRPr>
      </a:lvl3pPr>
      <a:lvl4pPr marL="1446530" algn="l" defTabSz="964565" rtl="0" eaLnBrk="1" latinLnBrk="0" hangingPunct="1">
        <a:defRPr sz="1900" kern="1200">
          <a:solidFill>
            <a:schemeClr val="tx1"/>
          </a:solidFill>
          <a:latin typeface="+mn-lt"/>
          <a:ea typeface="+mn-ea"/>
          <a:cs typeface="+mn-cs"/>
        </a:defRPr>
      </a:lvl4pPr>
      <a:lvl5pPr marL="1928495" algn="l" defTabSz="964565" rtl="0" eaLnBrk="1" latinLnBrk="0" hangingPunct="1">
        <a:defRPr sz="1900" kern="1200">
          <a:solidFill>
            <a:schemeClr val="tx1"/>
          </a:solidFill>
          <a:latin typeface="+mn-lt"/>
          <a:ea typeface="+mn-ea"/>
          <a:cs typeface="+mn-cs"/>
        </a:defRPr>
      </a:lvl5pPr>
      <a:lvl6pPr marL="2411095" algn="l" defTabSz="964565" rtl="0" eaLnBrk="1" latinLnBrk="0" hangingPunct="1">
        <a:defRPr sz="1900" kern="1200">
          <a:solidFill>
            <a:schemeClr val="tx1"/>
          </a:solidFill>
          <a:latin typeface="+mn-lt"/>
          <a:ea typeface="+mn-ea"/>
          <a:cs typeface="+mn-cs"/>
        </a:defRPr>
      </a:lvl6pPr>
      <a:lvl7pPr marL="2893060" algn="l" defTabSz="964565" rtl="0" eaLnBrk="1" latinLnBrk="0" hangingPunct="1">
        <a:defRPr sz="1900" kern="1200">
          <a:solidFill>
            <a:schemeClr val="tx1"/>
          </a:solidFill>
          <a:latin typeface="+mn-lt"/>
          <a:ea typeface="+mn-ea"/>
          <a:cs typeface="+mn-cs"/>
        </a:defRPr>
      </a:lvl7pPr>
      <a:lvl8pPr marL="3375025" algn="l" defTabSz="964565" rtl="0" eaLnBrk="1" latinLnBrk="0" hangingPunct="1">
        <a:defRPr sz="1900" kern="1200">
          <a:solidFill>
            <a:schemeClr val="tx1"/>
          </a:solidFill>
          <a:latin typeface="+mn-lt"/>
          <a:ea typeface="+mn-ea"/>
          <a:cs typeface="+mn-cs"/>
        </a:defRPr>
      </a:lvl8pPr>
      <a:lvl9pPr marL="3856990" algn="l" defTabSz="96456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3.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image" Target="../media/image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3.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image" Target="../media/image9.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1" Type="http://schemas.openxmlformats.org/officeDocument/2006/relationships/notesSlide" Target="../notesSlides/notesSlide2.xml"/><Relationship Id="rId10" Type="http://schemas.openxmlformats.org/officeDocument/2006/relationships/slideLayout" Target="../slideLayouts/slideLayout1.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3.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3.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cstate="print">
            <a:extLst>
              <a:ext uri="{28A0092B-C50C-407E-A947-70E740481C1C}">
                <a14:useLocalDpi xmlns:a14="http://schemas.microsoft.com/office/drawing/2010/main" val="0"/>
              </a:ext>
            </a:extLst>
          </a:blip>
          <a:srcRect t="13742" r="12032" b="-1"/>
          <a:stretch>
            <a:fillRect/>
          </a:stretch>
        </p:blipFill>
        <p:spPr>
          <a:xfrm>
            <a:off x="-17165" y="-186593"/>
            <a:ext cx="12896579" cy="6103778"/>
          </a:xfrm>
          <a:prstGeom prst="rect">
            <a:avLst/>
          </a:prstGeom>
        </p:spPr>
      </p:pic>
      <p:pic>
        <p:nvPicPr>
          <p:cNvPr id="16" name="图片 15"/>
          <p:cNvPicPr>
            <a:picLocks noChangeAspect="1"/>
          </p:cNvPicPr>
          <p:nvPr/>
        </p:nvPicPr>
        <p:blipFill rotWithShape="1">
          <a:blip r:embed="rId2" cstate="print">
            <a:extLst>
              <a:ext uri="{28A0092B-C50C-407E-A947-70E740481C1C}">
                <a14:useLocalDpi xmlns:a14="http://schemas.microsoft.com/office/drawing/2010/main" val="0"/>
              </a:ext>
            </a:extLst>
          </a:blip>
          <a:srcRect l="114" t="53629" r="-114" b="6332"/>
          <a:stretch>
            <a:fillRect/>
          </a:stretch>
        </p:blipFill>
        <p:spPr bwMode="auto">
          <a:xfrm>
            <a:off x="-17165" y="2843567"/>
            <a:ext cx="12913743" cy="4408413"/>
          </a:xfrm>
          <a:custGeom>
            <a:avLst/>
            <a:gdLst>
              <a:gd name="connsiteX0" fmla="*/ 9872637 w 12858751"/>
              <a:gd name="connsiteY0" fmla="*/ 208975 h 4408413"/>
              <a:gd name="connsiteX1" fmla="*/ 9834537 w 12858751"/>
              <a:gd name="connsiteY1" fmla="*/ 221675 h 4408413"/>
              <a:gd name="connsiteX2" fmla="*/ 9809137 w 12858751"/>
              <a:gd name="connsiteY2" fmla="*/ 247075 h 4408413"/>
              <a:gd name="connsiteX3" fmla="*/ 9751987 w 12858751"/>
              <a:gd name="connsiteY3" fmla="*/ 291525 h 4408413"/>
              <a:gd name="connsiteX4" fmla="*/ 9707537 w 12858751"/>
              <a:gd name="connsiteY4" fmla="*/ 310575 h 4408413"/>
              <a:gd name="connsiteX5" fmla="*/ 9440837 w 12858751"/>
              <a:gd name="connsiteY5" fmla="*/ 437575 h 4408413"/>
              <a:gd name="connsiteX6" fmla="*/ 9269387 w 12858751"/>
              <a:gd name="connsiteY6" fmla="*/ 532825 h 4408413"/>
              <a:gd name="connsiteX7" fmla="*/ 8939187 w 12858751"/>
              <a:gd name="connsiteY7" fmla="*/ 723325 h 4408413"/>
              <a:gd name="connsiteX8" fmla="*/ 8755037 w 12858751"/>
              <a:gd name="connsiteY8" fmla="*/ 799525 h 4408413"/>
              <a:gd name="connsiteX9" fmla="*/ 8621687 w 12858751"/>
              <a:gd name="connsiteY9" fmla="*/ 869375 h 4408413"/>
              <a:gd name="connsiteX10" fmla="*/ 8456587 w 12858751"/>
              <a:gd name="connsiteY10" fmla="*/ 939225 h 4408413"/>
              <a:gd name="connsiteX11" fmla="*/ 8145437 w 12858751"/>
              <a:gd name="connsiteY11" fmla="*/ 1059875 h 4408413"/>
              <a:gd name="connsiteX12" fmla="*/ 7942237 w 12858751"/>
              <a:gd name="connsiteY12" fmla="*/ 1155125 h 4408413"/>
              <a:gd name="connsiteX13" fmla="*/ 7758087 w 12858751"/>
              <a:gd name="connsiteY13" fmla="*/ 1224975 h 4408413"/>
              <a:gd name="connsiteX14" fmla="*/ 7535837 w 12858751"/>
              <a:gd name="connsiteY14" fmla="*/ 1332925 h 4408413"/>
              <a:gd name="connsiteX15" fmla="*/ 7319937 w 12858751"/>
              <a:gd name="connsiteY15" fmla="*/ 1421825 h 4408413"/>
              <a:gd name="connsiteX16" fmla="*/ 6869087 w 12858751"/>
              <a:gd name="connsiteY16" fmla="*/ 1669475 h 4408413"/>
              <a:gd name="connsiteX17" fmla="*/ 6507137 w 12858751"/>
              <a:gd name="connsiteY17" fmla="*/ 1948875 h 4408413"/>
              <a:gd name="connsiteX18" fmla="*/ 6405537 w 12858751"/>
              <a:gd name="connsiteY18" fmla="*/ 2075875 h 4408413"/>
              <a:gd name="connsiteX19" fmla="*/ 6335687 w 12858751"/>
              <a:gd name="connsiteY19" fmla="*/ 2190175 h 4408413"/>
              <a:gd name="connsiteX20" fmla="*/ 6297587 w 12858751"/>
              <a:gd name="connsiteY20" fmla="*/ 2596575 h 4408413"/>
              <a:gd name="connsiteX21" fmla="*/ 6303937 w 12858751"/>
              <a:gd name="connsiteY21" fmla="*/ 2615625 h 4408413"/>
              <a:gd name="connsiteX22" fmla="*/ 6424587 w 12858751"/>
              <a:gd name="connsiteY22" fmla="*/ 2634675 h 4408413"/>
              <a:gd name="connsiteX23" fmla="*/ 6469037 w 12858751"/>
              <a:gd name="connsiteY23" fmla="*/ 2621975 h 4408413"/>
              <a:gd name="connsiteX24" fmla="*/ 6513487 w 12858751"/>
              <a:gd name="connsiteY24" fmla="*/ 2602925 h 4408413"/>
              <a:gd name="connsiteX25" fmla="*/ 6545237 w 12858751"/>
              <a:gd name="connsiteY25" fmla="*/ 2596575 h 4408413"/>
              <a:gd name="connsiteX26" fmla="*/ 6564287 w 12858751"/>
              <a:gd name="connsiteY26" fmla="*/ 2590225 h 4408413"/>
              <a:gd name="connsiteX27" fmla="*/ 6602387 w 12858751"/>
              <a:gd name="connsiteY27" fmla="*/ 2577525 h 4408413"/>
              <a:gd name="connsiteX28" fmla="*/ 6646837 w 12858751"/>
              <a:gd name="connsiteY28" fmla="*/ 2571175 h 4408413"/>
              <a:gd name="connsiteX29" fmla="*/ 6665887 w 12858751"/>
              <a:gd name="connsiteY29" fmla="*/ 2564825 h 4408413"/>
              <a:gd name="connsiteX30" fmla="*/ 6691287 w 12858751"/>
              <a:gd name="connsiteY30" fmla="*/ 2558475 h 4408413"/>
              <a:gd name="connsiteX31" fmla="*/ 6742087 w 12858751"/>
              <a:gd name="connsiteY31" fmla="*/ 2545775 h 4408413"/>
              <a:gd name="connsiteX32" fmla="*/ 6761137 w 12858751"/>
              <a:gd name="connsiteY32" fmla="*/ 2533075 h 4408413"/>
              <a:gd name="connsiteX33" fmla="*/ 6805587 w 12858751"/>
              <a:gd name="connsiteY33" fmla="*/ 2520375 h 4408413"/>
              <a:gd name="connsiteX34" fmla="*/ 6824637 w 12858751"/>
              <a:gd name="connsiteY34" fmla="*/ 2514025 h 4408413"/>
              <a:gd name="connsiteX35" fmla="*/ 6843687 w 12858751"/>
              <a:gd name="connsiteY35" fmla="*/ 2501325 h 4408413"/>
              <a:gd name="connsiteX36" fmla="*/ 6875437 w 12858751"/>
              <a:gd name="connsiteY36" fmla="*/ 2488625 h 4408413"/>
              <a:gd name="connsiteX37" fmla="*/ 6919887 w 12858751"/>
              <a:gd name="connsiteY37" fmla="*/ 2469575 h 4408413"/>
              <a:gd name="connsiteX38" fmla="*/ 6977037 w 12858751"/>
              <a:gd name="connsiteY38" fmla="*/ 2463225 h 4408413"/>
              <a:gd name="connsiteX39" fmla="*/ 7046887 w 12858751"/>
              <a:gd name="connsiteY39" fmla="*/ 2450525 h 4408413"/>
              <a:gd name="connsiteX40" fmla="*/ 7110387 w 12858751"/>
              <a:gd name="connsiteY40" fmla="*/ 2437825 h 4408413"/>
              <a:gd name="connsiteX41" fmla="*/ 7129437 w 12858751"/>
              <a:gd name="connsiteY41" fmla="*/ 2431475 h 4408413"/>
              <a:gd name="connsiteX42" fmla="*/ 7192937 w 12858751"/>
              <a:gd name="connsiteY42" fmla="*/ 2412425 h 4408413"/>
              <a:gd name="connsiteX43" fmla="*/ 7231037 w 12858751"/>
              <a:gd name="connsiteY43" fmla="*/ 2387025 h 4408413"/>
              <a:gd name="connsiteX44" fmla="*/ 7300887 w 12858751"/>
              <a:gd name="connsiteY44" fmla="*/ 2367975 h 4408413"/>
              <a:gd name="connsiteX45" fmla="*/ 7326287 w 12858751"/>
              <a:gd name="connsiteY45" fmla="*/ 2361625 h 4408413"/>
              <a:gd name="connsiteX46" fmla="*/ 7345337 w 12858751"/>
              <a:gd name="connsiteY46" fmla="*/ 2355275 h 4408413"/>
              <a:gd name="connsiteX47" fmla="*/ 7364387 w 12858751"/>
              <a:gd name="connsiteY47" fmla="*/ 2348925 h 4408413"/>
              <a:gd name="connsiteX48" fmla="*/ 7402487 w 12858751"/>
              <a:gd name="connsiteY48" fmla="*/ 2336225 h 4408413"/>
              <a:gd name="connsiteX49" fmla="*/ 7421537 w 12858751"/>
              <a:gd name="connsiteY49" fmla="*/ 2323525 h 4408413"/>
              <a:gd name="connsiteX50" fmla="*/ 7465987 w 12858751"/>
              <a:gd name="connsiteY50" fmla="*/ 2310825 h 4408413"/>
              <a:gd name="connsiteX51" fmla="*/ 7504087 w 12858751"/>
              <a:gd name="connsiteY51" fmla="*/ 2285425 h 4408413"/>
              <a:gd name="connsiteX52" fmla="*/ 7523137 w 12858751"/>
              <a:gd name="connsiteY52" fmla="*/ 2279075 h 4408413"/>
              <a:gd name="connsiteX53" fmla="*/ 7542187 w 12858751"/>
              <a:gd name="connsiteY53" fmla="*/ 2272725 h 4408413"/>
              <a:gd name="connsiteX54" fmla="*/ 7580287 w 12858751"/>
              <a:gd name="connsiteY54" fmla="*/ 2260025 h 4408413"/>
              <a:gd name="connsiteX55" fmla="*/ 7599337 w 12858751"/>
              <a:gd name="connsiteY55" fmla="*/ 2247325 h 4408413"/>
              <a:gd name="connsiteX56" fmla="*/ 7618387 w 12858751"/>
              <a:gd name="connsiteY56" fmla="*/ 2240975 h 4408413"/>
              <a:gd name="connsiteX57" fmla="*/ 7637437 w 12858751"/>
              <a:gd name="connsiteY57" fmla="*/ 2234625 h 4408413"/>
              <a:gd name="connsiteX58" fmla="*/ 7700937 w 12858751"/>
              <a:gd name="connsiteY58" fmla="*/ 2209225 h 4408413"/>
              <a:gd name="connsiteX59" fmla="*/ 7719987 w 12858751"/>
              <a:gd name="connsiteY59" fmla="*/ 2202875 h 4408413"/>
              <a:gd name="connsiteX60" fmla="*/ 7758087 w 12858751"/>
              <a:gd name="connsiteY60" fmla="*/ 2183825 h 4408413"/>
              <a:gd name="connsiteX61" fmla="*/ 7796187 w 12858751"/>
              <a:gd name="connsiteY61" fmla="*/ 2158425 h 4408413"/>
              <a:gd name="connsiteX62" fmla="*/ 7840637 w 12858751"/>
              <a:gd name="connsiteY62" fmla="*/ 2145725 h 4408413"/>
              <a:gd name="connsiteX63" fmla="*/ 7859687 w 12858751"/>
              <a:gd name="connsiteY63" fmla="*/ 2133025 h 4408413"/>
              <a:gd name="connsiteX64" fmla="*/ 7878737 w 12858751"/>
              <a:gd name="connsiteY64" fmla="*/ 2126675 h 4408413"/>
              <a:gd name="connsiteX65" fmla="*/ 7916837 w 12858751"/>
              <a:gd name="connsiteY65" fmla="*/ 2101275 h 4408413"/>
              <a:gd name="connsiteX66" fmla="*/ 7954937 w 12858751"/>
              <a:gd name="connsiteY66" fmla="*/ 2088575 h 4408413"/>
              <a:gd name="connsiteX67" fmla="*/ 7973987 w 12858751"/>
              <a:gd name="connsiteY67" fmla="*/ 2075875 h 4408413"/>
              <a:gd name="connsiteX68" fmla="*/ 8012087 w 12858751"/>
              <a:gd name="connsiteY68" fmla="*/ 2063175 h 4408413"/>
              <a:gd name="connsiteX69" fmla="*/ 8031137 w 12858751"/>
              <a:gd name="connsiteY69" fmla="*/ 2050475 h 4408413"/>
              <a:gd name="connsiteX70" fmla="*/ 8069237 w 12858751"/>
              <a:gd name="connsiteY70" fmla="*/ 2031425 h 4408413"/>
              <a:gd name="connsiteX71" fmla="*/ 8088287 w 12858751"/>
              <a:gd name="connsiteY71" fmla="*/ 2025075 h 4408413"/>
              <a:gd name="connsiteX72" fmla="*/ 8107337 w 12858751"/>
              <a:gd name="connsiteY72" fmla="*/ 2018725 h 4408413"/>
              <a:gd name="connsiteX73" fmla="*/ 8145437 w 12858751"/>
              <a:gd name="connsiteY73" fmla="*/ 2006025 h 4408413"/>
              <a:gd name="connsiteX74" fmla="*/ 8170837 w 12858751"/>
              <a:gd name="connsiteY74" fmla="*/ 1993325 h 4408413"/>
              <a:gd name="connsiteX75" fmla="*/ 8189887 w 12858751"/>
              <a:gd name="connsiteY75" fmla="*/ 1986975 h 4408413"/>
              <a:gd name="connsiteX76" fmla="*/ 8227987 w 12858751"/>
              <a:gd name="connsiteY76" fmla="*/ 1974275 h 4408413"/>
              <a:gd name="connsiteX77" fmla="*/ 8253387 w 12858751"/>
              <a:gd name="connsiteY77" fmla="*/ 1961575 h 4408413"/>
              <a:gd name="connsiteX78" fmla="*/ 8316887 w 12858751"/>
              <a:gd name="connsiteY78" fmla="*/ 1942525 h 4408413"/>
              <a:gd name="connsiteX79" fmla="*/ 8354987 w 12858751"/>
              <a:gd name="connsiteY79" fmla="*/ 1917125 h 4408413"/>
              <a:gd name="connsiteX80" fmla="*/ 8374037 w 12858751"/>
              <a:gd name="connsiteY80" fmla="*/ 1910775 h 4408413"/>
              <a:gd name="connsiteX81" fmla="*/ 8412137 w 12858751"/>
              <a:gd name="connsiteY81" fmla="*/ 1885375 h 4408413"/>
              <a:gd name="connsiteX82" fmla="*/ 8450237 w 12858751"/>
              <a:gd name="connsiteY82" fmla="*/ 1859975 h 4408413"/>
              <a:gd name="connsiteX83" fmla="*/ 8469287 w 12858751"/>
              <a:gd name="connsiteY83" fmla="*/ 1853625 h 4408413"/>
              <a:gd name="connsiteX84" fmla="*/ 8494687 w 12858751"/>
              <a:gd name="connsiteY84" fmla="*/ 1834575 h 4408413"/>
              <a:gd name="connsiteX85" fmla="*/ 8532787 w 12858751"/>
              <a:gd name="connsiteY85" fmla="*/ 1802825 h 4408413"/>
              <a:gd name="connsiteX86" fmla="*/ 8551837 w 12858751"/>
              <a:gd name="connsiteY86" fmla="*/ 1790125 h 4408413"/>
              <a:gd name="connsiteX87" fmla="*/ 8589937 w 12858751"/>
              <a:gd name="connsiteY87" fmla="*/ 1764725 h 4408413"/>
              <a:gd name="connsiteX88" fmla="*/ 8608987 w 12858751"/>
              <a:gd name="connsiteY88" fmla="*/ 1758375 h 4408413"/>
              <a:gd name="connsiteX89" fmla="*/ 8628037 w 12858751"/>
              <a:gd name="connsiteY89" fmla="*/ 1739325 h 4408413"/>
              <a:gd name="connsiteX90" fmla="*/ 8647087 w 12858751"/>
              <a:gd name="connsiteY90" fmla="*/ 1726625 h 4408413"/>
              <a:gd name="connsiteX91" fmla="*/ 8666137 w 12858751"/>
              <a:gd name="connsiteY91" fmla="*/ 1713925 h 4408413"/>
              <a:gd name="connsiteX92" fmla="*/ 8723287 w 12858751"/>
              <a:gd name="connsiteY92" fmla="*/ 1669475 h 4408413"/>
              <a:gd name="connsiteX93" fmla="*/ 8761387 w 12858751"/>
              <a:gd name="connsiteY93" fmla="*/ 1644075 h 4408413"/>
              <a:gd name="connsiteX94" fmla="*/ 8812187 w 12858751"/>
              <a:gd name="connsiteY94" fmla="*/ 1586925 h 4408413"/>
              <a:gd name="connsiteX95" fmla="*/ 8882037 w 12858751"/>
              <a:gd name="connsiteY95" fmla="*/ 1555175 h 4408413"/>
              <a:gd name="connsiteX96" fmla="*/ 8920137 w 12858751"/>
              <a:gd name="connsiteY96" fmla="*/ 1542475 h 4408413"/>
              <a:gd name="connsiteX97" fmla="*/ 8945537 w 12858751"/>
              <a:gd name="connsiteY97" fmla="*/ 1529775 h 4408413"/>
              <a:gd name="connsiteX98" fmla="*/ 8983637 w 12858751"/>
              <a:gd name="connsiteY98" fmla="*/ 1510725 h 4408413"/>
              <a:gd name="connsiteX99" fmla="*/ 9021737 w 12858751"/>
              <a:gd name="connsiteY99" fmla="*/ 1498025 h 4408413"/>
              <a:gd name="connsiteX100" fmla="*/ 9047137 w 12858751"/>
              <a:gd name="connsiteY100" fmla="*/ 1485325 h 4408413"/>
              <a:gd name="connsiteX101" fmla="*/ 9066187 w 12858751"/>
              <a:gd name="connsiteY101" fmla="*/ 1478975 h 4408413"/>
              <a:gd name="connsiteX102" fmla="*/ 9104287 w 12858751"/>
              <a:gd name="connsiteY102" fmla="*/ 1459925 h 4408413"/>
              <a:gd name="connsiteX103" fmla="*/ 9142387 w 12858751"/>
              <a:gd name="connsiteY103" fmla="*/ 1434525 h 4408413"/>
              <a:gd name="connsiteX104" fmla="*/ 9167787 w 12858751"/>
              <a:gd name="connsiteY104" fmla="*/ 1421825 h 4408413"/>
              <a:gd name="connsiteX105" fmla="*/ 9186837 w 12858751"/>
              <a:gd name="connsiteY105" fmla="*/ 1409125 h 4408413"/>
              <a:gd name="connsiteX106" fmla="*/ 9205887 w 12858751"/>
              <a:gd name="connsiteY106" fmla="*/ 1402775 h 4408413"/>
              <a:gd name="connsiteX107" fmla="*/ 9231287 w 12858751"/>
              <a:gd name="connsiteY107" fmla="*/ 1383725 h 4408413"/>
              <a:gd name="connsiteX108" fmla="*/ 9275737 w 12858751"/>
              <a:gd name="connsiteY108" fmla="*/ 1358325 h 4408413"/>
              <a:gd name="connsiteX109" fmla="*/ 9294787 w 12858751"/>
              <a:gd name="connsiteY109" fmla="*/ 1345625 h 4408413"/>
              <a:gd name="connsiteX110" fmla="*/ 9364637 w 12858751"/>
              <a:gd name="connsiteY110" fmla="*/ 1307525 h 4408413"/>
              <a:gd name="connsiteX111" fmla="*/ 9402737 w 12858751"/>
              <a:gd name="connsiteY111" fmla="*/ 1294825 h 4408413"/>
              <a:gd name="connsiteX112" fmla="*/ 9421787 w 12858751"/>
              <a:gd name="connsiteY112" fmla="*/ 1282125 h 4408413"/>
              <a:gd name="connsiteX113" fmla="*/ 9440837 w 12858751"/>
              <a:gd name="connsiteY113" fmla="*/ 1275775 h 4408413"/>
              <a:gd name="connsiteX114" fmla="*/ 9466237 w 12858751"/>
              <a:gd name="connsiteY114" fmla="*/ 1263075 h 4408413"/>
              <a:gd name="connsiteX115" fmla="*/ 9485287 w 12858751"/>
              <a:gd name="connsiteY115" fmla="*/ 1256725 h 4408413"/>
              <a:gd name="connsiteX116" fmla="*/ 9523387 w 12858751"/>
              <a:gd name="connsiteY116" fmla="*/ 1244025 h 4408413"/>
              <a:gd name="connsiteX117" fmla="*/ 9542437 w 12858751"/>
              <a:gd name="connsiteY117" fmla="*/ 1231325 h 4408413"/>
              <a:gd name="connsiteX118" fmla="*/ 9586887 w 12858751"/>
              <a:gd name="connsiteY118" fmla="*/ 1218625 h 4408413"/>
              <a:gd name="connsiteX119" fmla="*/ 9605937 w 12858751"/>
              <a:gd name="connsiteY119" fmla="*/ 1212275 h 4408413"/>
              <a:gd name="connsiteX120" fmla="*/ 9631337 w 12858751"/>
              <a:gd name="connsiteY120" fmla="*/ 1205925 h 4408413"/>
              <a:gd name="connsiteX121" fmla="*/ 9675787 w 12858751"/>
              <a:gd name="connsiteY121" fmla="*/ 1180525 h 4408413"/>
              <a:gd name="connsiteX122" fmla="*/ 9694837 w 12858751"/>
              <a:gd name="connsiteY122" fmla="*/ 1174175 h 4408413"/>
              <a:gd name="connsiteX123" fmla="*/ 9732937 w 12858751"/>
              <a:gd name="connsiteY123" fmla="*/ 1148775 h 4408413"/>
              <a:gd name="connsiteX124" fmla="*/ 9777387 w 12858751"/>
              <a:gd name="connsiteY124" fmla="*/ 1129725 h 4408413"/>
              <a:gd name="connsiteX125" fmla="*/ 9796437 w 12858751"/>
              <a:gd name="connsiteY125" fmla="*/ 1123375 h 4408413"/>
              <a:gd name="connsiteX126" fmla="*/ 9815487 w 12858751"/>
              <a:gd name="connsiteY126" fmla="*/ 1110675 h 4408413"/>
              <a:gd name="connsiteX127" fmla="*/ 9834537 w 12858751"/>
              <a:gd name="connsiteY127" fmla="*/ 1104325 h 4408413"/>
              <a:gd name="connsiteX128" fmla="*/ 9885337 w 12858751"/>
              <a:gd name="connsiteY128" fmla="*/ 1078925 h 4408413"/>
              <a:gd name="connsiteX129" fmla="*/ 9904387 w 12858751"/>
              <a:gd name="connsiteY129" fmla="*/ 1072575 h 4408413"/>
              <a:gd name="connsiteX130" fmla="*/ 9942487 w 12858751"/>
              <a:gd name="connsiteY130" fmla="*/ 1059875 h 4408413"/>
              <a:gd name="connsiteX131" fmla="*/ 9967887 w 12858751"/>
              <a:gd name="connsiteY131" fmla="*/ 1047175 h 4408413"/>
              <a:gd name="connsiteX132" fmla="*/ 10005987 w 12858751"/>
              <a:gd name="connsiteY132" fmla="*/ 1034475 h 4408413"/>
              <a:gd name="connsiteX133" fmla="*/ 10025037 w 12858751"/>
              <a:gd name="connsiteY133" fmla="*/ 1015425 h 4408413"/>
              <a:gd name="connsiteX134" fmla="*/ 10088537 w 12858751"/>
              <a:gd name="connsiteY134" fmla="*/ 1002725 h 4408413"/>
              <a:gd name="connsiteX135" fmla="*/ 10107587 w 12858751"/>
              <a:gd name="connsiteY135" fmla="*/ 996375 h 4408413"/>
              <a:gd name="connsiteX136" fmla="*/ 10152037 w 12858751"/>
              <a:gd name="connsiteY136" fmla="*/ 970975 h 4408413"/>
              <a:gd name="connsiteX137" fmla="*/ 10221887 w 12858751"/>
              <a:gd name="connsiteY137" fmla="*/ 951925 h 4408413"/>
              <a:gd name="connsiteX138" fmla="*/ 10240937 w 12858751"/>
              <a:gd name="connsiteY138" fmla="*/ 939225 h 4408413"/>
              <a:gd name="connsiteX139" fmla="*/ 10291737 w 12858751"/>
              <a:gd name="connsiteY139" fmla="*/ 913825 h 4408413"/>
              <a:gd name="connsiteX140" fmla="*/ 10348887 w 12858751"/>
              <a:gd name="connsiteY140" fmla="*/ 907475 h 4408413"/>
              <a:gd name="connsiteX141" fmla="*/ 10373829 w 12858751"/>
              <a:gd name="connsiteY141" fmla="*/ 894097 h 4408413"/>
              <a:gd name="connsiteX142" fmla="*/ 10374503 w 12858751"/>
              <a:gd name="connsiteY142" fmla="*/ 894649 h 4408413"/>
              <a:gd name="connsiteX143" fmla="*/ 10373928 w 12858751"/>
              <a:gd name="connsiteY143" fmla="*/ 894044 h 4408413"/>
              <a:gd name="connsiteX144" fmla="*/ 10373829 w 12858751"/>
              <a:gd name="connsiteY144" fmla="*/ 894097 h 4408413"/>
              <a:gd name="connsiteX145" fmla="*/ 10373382 w 12858751"/>
              <a:gd name="connsiteY145" fmla="*/ 893730 h 4408413"/>
              <a:gd name="connsiteX146" fmla="*/ 10393337 w 12858751"/>
              <a:gd name="connsiteY146" fmla="*/ 875725 h 4408413"/>
              <a:gd name="connsiteX147" fmla="*/ 10412387 w 12858751"/>
              <a:gd name="connsiteY147" fmla="*/ 863025 h 4408413"/>
              <a:gd name="connsiteX148" fmla="*/ 10418737 w 12858751"/>
              <a:gd name="connsiteY148" fmla="*/ 837625 h 4408413"/>
              <a:gd name="connsiteX149" fmla="*/ 10425087 w 12858751"/>
              <a:gd name="connsiteY149" fmla="*/ 716975 h 4408413"/>
              <a:gd name="connsiteX150" fmla="*/ 10418737 w 12858751"/>
              <a:gd name="connsiteY150" fmla="*/ 691575 h 4408413"/>
              <a:gd name="connsiteX151" fmla="*/ 10406037 w 12858751"/>
              <a:gd name="connsiteY151" fmla="*/ 672525 h 4408413"/>
              <a:gd name="connsiteX152" fmla="*/ 10399687 w 12858751"/>
              <a:gd name="connsiteY152" fmla="*/ 640775 h 4408413"/>
              <a:gd name="connsiteX153" fmla="*/ 10380637 w 12858751"/>
              <a:gd name="connsiteY153" fmla="*/ 609025 h 4408413"/>
              <a:gd name="connsiteX154" fmla="*/ 10374287 w 12858751"/>
              <a:gd name="connsiteY154" fmla="*/ 589975 h 4408413"/>
              <a:gd name="connsiteX155" fmla="*/ 10361587 w 12858751"/>
              <a:gd name="connsiteY155" fmla="*/ 570925 h 4408413"/>
              <a:gd name="connsiteX156" fmla="*/ 10323487 w 12858751"/>
              <a:gd name="connsiteY156" fmla="*/ 507425 h 4408413"/>
              <a:gd name="connsiteX157" fmla="*/ 10304437 w 12858751"/>
              <a:gd name="connsiteY157" fmla="*/ 494725 h 4408413"/>
              <a:gd name="connsiteX158" fmla="*/ 10266337 w 12858751"/>
              <a:gd name="connsiteY158" fmla="*/ 462975 h 4408413"/>
              <a:gd name="connsiteX159" fmla="*/ 10247287 w 12858751"/>
              <a:gd name="connsiteY159" fmla="*/ 456625 h 4408413"/>
              <a:gd name="connsiteX160" fmla="*/ 10202837 w 12858751"/>
              <a:gd name="connsiteY160" fmla="*/ 443925 h 4408413"/>
              <a:gd name="connsiteX161" fmla="*/ 10158387 w 12858751"/>
              <a:gd name="connsiteY161" fmla="*/ 418525 h 4408413"/>
              <a:gd name="connsiteX162" fmla="*/ 10132987 w 12858751"/>
              <a:gd name="connsiteY162" fmla="*/ 405825 h 4408413"/>
              <a:gd name="connsiteX163" fmla="*/ 10113937 w 12858751"/>
              <a:gd name="connsiteY163" fmla="*/ 386775 h 4408413"/>
              <a:gd name="connsiteX164" fmla="*/ 10069487 w 12858751"/>
              <a:gd name="connsiteY164" fmla="*/ 355025 h 4408413"/>
              <a:gd name="connsiteX165" fmla="*/ 10037737 w 12858751"/>
              <a:gd name="connsiteY165" fmla="*/ 323275 h 4408413"/>
              <a:gd name="connsiteX166" fmla="*/ 9986937 w 12858751"/>
              <a:gd name="connsiteY166" fmla="*/ 272475 h 4408413"/>
              <a:gd name="connsiteX167" fmla="*/ 9967887 w 12858751"/>
              <a:gd name="connsiteY167" fmla="*/ 259775 h 4408413"/>
              <a:gd name="connsiteX168" fmla="*/ 9942487 w 12858751"/>
              <a:gd name="connsiteY168" fmla="*/ 234375 h 4408413"/>
              <a:gd name="connsiteX169" fmla="*/ 9872637 w 12858751"/>
              <a:gd name="connsiteY169" fmla="*/ 208975 h 4408413"/>
              <a:gd name="connsiteX170" fmla="*/ 0 w 12858751"/>
              <a:gd name="connsiteY170" fmla="*/ 0 h 4408413"/>
              <a:gd name="connsiteX171" fmla="*/ 12858751 w 12858751"/>
              <a:gd name="connsiteY171" fmla="*/ 0 h 4408413"/>
              <a:gd name="connsiteX172" fmla="*/ 12858751 w 12858751"/>
              <a:gd name="connsiteY172" fmla="*/ 4408413 h 4408413"/>
              <a:gd name="connsiteX173" fmla="*/ 0 w 12858751"/>
              <a:gd name="connsiteY173" fmla="*/ 4408413 h 44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2858751" h="4408413">
                <a:moveTo>
                  <a:pt x="9872637" y="208975"/>
                </a:moveTo>
                <a:cubicBezTo>
                  <a:pt x="9872637" y="208975"/>
                  <a:pt x="9846016" y="214787"/>
                  <a:pt x="9834537" y="221675"/>
                </a:cubicBezTo>
                <a:cubicBezTo>
                  <a:pt x="9824270" y="227835"/>
                  <a:pt x="9817604" y="238608"/>
                  <a:pt x="9809137" y="247075"/>
                </a:cubicBezTo>
                <a:cubicBezTo>
                  <a:pt x="9792072" y="264140"/>
                  <a:pt x="9772452" y="278734"/>
                  <a:pt x="9751987" y="291525"/>
                </a:cubicBezTo>
                <a:cubicBezTo>
                  <a:pt x="9738317" y="300069"/>
                  <a:pt x="9722048" y="303554"/>
                  <a:pt x="9707537" y="310575"/>
                </a:cubicBezTo>
                <a:cubicBezTo>
                  <a:pt x="9440244" y="439910"/>
                  <a:pt x="9664004" y="338390"/>
                  <a:pt x="9440837" y="437575"/>
                </a:cubicBezTo>
                <a:cubicBezTo>
                  <a:pt x="9381095" y="464127"/>
                  <a:pt x="9326195" y="500466"/>
                  <a:pt x="9269387" y="532825"/>
                </a:cubicBezTo>
                <a:cubicBezTo>
                  <a:pt x="9158973" y="595719"/>
                  <a:pt x="9051994" y="664832"/>
                  <a:pt x="8939187" y="723325"/>
                </a:cubicBezTo>
                <a:cubicBezTo>
                  <a:pt x="8880213" y="753904"/>
                  <a:pt x="8815389" y="771763"/>
                  <a:pt x="8755037" y="799525"/>
                </a:cubicBezTo>
                <a:cubicBezTo>
                  <a:pt x="8709450" y="820495"/>
                  <a:pt x="8666137" y="846092"/>
                  <a:pt x="8621687" y="869375"/>
                </a:cubicBezTo>
                <a:cubicBezTo>
                  <a:pt x="8568753" y="897102"/>
                  <a:pt x="8512069" y="917032"/>
                  <a:pt x="8456587" y="939225"/>
                </a:cubicBezTo>
                <a:cubicBezTo>
                  <a:pt x="8353302" y="980539"/>
                  <a:pt x="8248008" y="1016820"/>
                  <a:pt x="8145437" y="1059875"/>
                </a:cubicBezTo>
                <a:cubicBezTo>
                  <a:pt x="8076462" y="1088828"/>
                  <a:pt x="8011052" y="1125794"/>
                  <a:pt x="7942237" y="1155125"/>
                </a:cubicBezTo>
                <a:cubicBezTo>
                  <a:pt x="7881843" y="1180867"/>
                  <a:pt x="7818233" y="1198661"/>
                  <a:pt x="7758087" y="1224975"/>
                </a:cubicBezTo>
                <a:cubicBezTo>
                  <a:pt x="7682632" y="1257986"/>
                  <a:pt x="7610963" y="1299173"/>
                  <a:pt x="7535837" y="1332925"/>
                </a:cubicBezTo>
                <a:cubicBezTo>
                  <a:pt x="7464844" y="1364820"/>
                  <a:pt x="7390689" y="1389397"/>
                  <a:pt x="7319937" y="1421825"/>
                </a:cubicBezTo>
                <a:cubicBezTo>
                  <a:pt x="7094247" y="1525266"/>
                  <a:pt x="7075013" y="1544671"/>
                  <a:pt x="6869087" y="1669475"/>
                </a:cubicBezTo>
                <a:cubicBezTo>
                  <a:pt x="6684024" y="1781634"/>
                  <a:pt x="6632929" y="1833565"/>
                  <a:pt x="6507137" y="1948875"/>
                </a:cubicBezTo>
                <a:cubicBezTo>
                  <a:pt x="6467174" y="1985508"/>
                  <a:pt x="6438303" y="2032684"/>
                  <a:pt x="6405537" y="2075875"/>
                </a:cubicBezTo>
                <a:cubicBezTo>
                  <a:pt x="6384802" y="2103209"/>
                  <a:pt x="6350522" y="2158650"/>
                  <a:pt x="6335687" y="2190175"/>
                </a:cubicBezTo>
                <a:cubicBezTo>
                  <a:pt x="6276946" y="2314999"/>
                  <a:pt x="6304552" y="2466567"/>
                  <a:pt x="6297587" y="2596575"/>
                </a:cubicBezTo>
                <a:cubicBezTo>
                  <a:pt x="6299704" y="2602925"/>
                  <a:pt x="6299756" y="2610398"/>
                  <a:pt x="6303937" y="2615625"/>
                </a:cubicBezTo>
                <a:cubicBezTo>
                  <a:pt x="6327994" y="2645696"/>
                  <a:pt x="6418644" y="2634304"/>
                  <a:pt x="6424587" y="2634675"/>
                </a:cubicBezTo>
                <a:cubicBezTo>
                  <a:pt x="6437476" y="2631453"/>
                  <a:pt x="6456283" y="2627441"/>
                  <a:pt x="6469037" y="2621975"/>
                </a:cubicBezTo>
                <a:cubicBezTo>
                  <a:pt x="6494480" y="2611071"/>
                  <a:pt x="6489660" y="2608882"/>
                  <a:pt x="6513487" y="2602925"/>
                </a:cubicBezTo>
                <a:cubicBezTo>
                  <a:pt x="6523958" y="2600307"/>
                  <a:pt x="6534654" y="2598692"/>
                  <a:pt x="6545237" y="2596575"/>
                </a:cubicBezTo>
                <a:cubicBezTo>
                  <a:pt x="6551801" y="2595262"/>
                  <a:pt x="6557937" y="2592342"/>
                  <a:pt x="6564287" y="2590225"/>
                </a:cubicBezTo>
                <a:lnTo>
                  <a:pt x="6602387" y="2577525"/>
                </a:lnTo>
                <a:cubicBezTo>
                  <a:pt x="6617204" y="2575408"/>
                  <a:pt x="6632161" y="2574110"/>
                  <a:pt x="6646837" y="2571175"/>
                </a:cubicBezTo>
                <a:cubicBezTo>
                  <a:pt x="6653401" y="2569862"/>
                  <a:pt x="6659537" y="2566942"/>
                  <a:pt x="6665887" y="2564825"/>
                </a:cubicBezTo>
                <a:cubicBezTo>
                  <a:pt x="6674166" y="2562065"/>
                  <a:pt x="6682820" y="2560592"/>
                  <a:pt x="6691287" y="2558475"/>
                </a:cubicBezTo>
                <a:cubicBezTo>
                  <a:pt x="6708220" y="2554242"/>
                  <a:pt x="6725683" y="2551740"/>
                  <a:pt x="6742087" y="2545775"/>
                </a:cubicBezTo>
                <a:cubicBezTo>
                  <a:pt x="6749259" y="2543167"/>
                  <a:pt x="6754311" y="2536488"/>
                  <a:pt x="6761137" y="2533075"/>
                </a:cubicBezTo>
                <a:cubicBezTo>
                  <a:pt x="6771287" y="2528000"/>
                  <a:pt x="6796092" y="2523088"/>
                  <a:pt x="6805587" y="2520375"/>
                </a:cubicBezTo>
                <a:cubicBezTo>
                  <a:pt x="6812023" y="2518536"/>
                  <a:pt x="6818650" y="2517018"/>
                  <a:pt x="6824637" y="2514025"/>
                </a:cubicBezTo>
                <a:cubicBezTo>
                  <a:pt x="6831463" y="2510612"/>
                  <a:pt x="6836861" y="2504738"/>
                  <a:pt x="6843687" y="2501325"/>
                </a:cubicBezTo>
                <a:cubicBezTo>
                  <a:pt x="6853882" y="2496227"/>
                  <a:pt x="6865021" y="2493254"/>
                  <a:pt x="6875437" y="2488625"/>
                </a:cubicBezTo>
                <a:cubicBezTo>
                  <a:pt x="6922517" y="2467700"/>
                  <a:pt x="6880760" y="2482617"/>
                  <a:pt x="6919887" y="2469575"/>
                </a:cubicBezTo>
                <a:cubicBezTo>
                  <a:pt x="6938937" y="2467458"/>
                  <a:pt x="6958038" y="2465758"/>
                  <a:pt x="6977037" y="2463225"/>
                </a:cubicBezTo>
                <a:cubicBezTo>
                  <a:pt x="7001410" y="2459975"/>
                  <a:pt x="7022943" y="2455314"/>
                  <a:pt x="7046887" y="2450525"/>
                </a:cubicBezTo>
                <a:cubicBezTo>
                  <a:pt x="7068054" y="2446292"/>
                  <a:pt x="7089354" y="2442679"/>
                  <a:pt x="7110387" y="2437825"/>
                </a:cubicBezTo>
                <a:cubicBezTo>
                  <a:pt x="7116909" y="2436320"/>
                  <a:pt x="7123001" y="2433314"/>
                  <a:pt x="7129437" y="2431475"/>
                </a:cubicBezTo>
                <a:cubicBezTo>
                  <a:pt x="7196615" y="2412281"/>
                  <a:pt x="7102395" y="2442606"/>
                  <a:pt x="7192937" y="2412425"/>
                </a:cubicBezTo>
                <a:cubicBezTo>
                  <a:pt x="7207417" y="2407598"/>
                  <a:pt x="7218337" y="2395492"/>
                  <a:pt x="7231037" y="2387025"/>
                </a:cubicBezTo>
                <a:cubicBezTo>
                  <a:pt x="7288488" y="2372662"/>
                  <a:pt x="7217850" y="2390621"/>
                  <a:pt x="7300887" y="2367975"/>
                </a:cubicBezTo>
                <a:cubicBezTo>
                  <a:pt x="7309307" y="2365679"/>
                  <a:pt x="7317820" y="2363742"/>
                  <a:pt x="7326287" y="2361625"/>
                </a:cubicBezTo>
                <a:cubicBezTo>
                  <a:pt x="7332781" y="2360002"/>
                  <a:pt x="7338987" y="2357392"/>
                  <a:pt x="7345337" y="2355275"/>
                </a:cubicBezTo>
                <a:lnTo>
                  <a:pt x="7364387" y="2348925"/>
                </a:lnTo>
                <a:cubicBezTo>
                  <a:pt x="7377087" y="2344692"/>
                  <a:pt x="7390254" y="2341662"/>
                  <a:pt x="7402487" y="2336225"/>
                </a:cubicBezTo>
                <a:cubicBezTo>
                  <a:pt x="7409461" y="2333125"/>
                  <a:pt x="7414711" y="2326938"/>
                  <a:pt x="7421537" y="2323525"/>
                </a:cubicBezTo>
                <a:cubicBezTo>
                  <a:pt x="7430647" y="2318970"/>
                  <a:pt x="7457849" y="2312860"/>
                  <a:pt x="7465987" y="2310825"/>
                </a:cubicBezTo>
                <a:cubicBezTo>
                  <a:pt x="7480795" y="2307123"/>
                  <a:pt x="7491387" y="2293892"/>
                  <a:pt x="7504087" y="2285425"/>
                </a:cubicBezTo>
                <a:cubicBezTo>
                  <a:pt x="7509656" y="2281712"/>
                  <a:pt x="7516787" y="2281192"/>
                  <a:pt x="7523137" y="2279075"/>
                </a:cubicBezTo>
                <a:lnTo>
                  <a:pt x="7542187" y="2272725"/>
                </a:lnTo>
                <a:cubicBezTo>
                  <a:pt x="7554887" y="2268492"/>
                  <a:pt x="7568054" y="2265462"/>
                  <a:pt x="7580287" y="2260025"/>
                </a:cubicBezTo>
                <a:cubicBezTo>
                  <a:pt x="7587261" y="2256925"/>
                  <a:pt x="7592987" y="2251558"/>
                  <a:pt x="7599337" y="2247325"/>
                </a:cubicBezTo>
                <a:cubicBezTo>
                  <a:pt x="7604906" y="2243612"/>
                  <a:pt x="7612037" y="2243092"/>
                  <a:pt x="7618387" y="2240975"/>
                </a:cubicBezTo>
                <a:lnTo>
                  <a:pt x="7637437" y="2234625"/>
                </a:lnTo>
                <a:cubicBezTo>
                  <a:pt x="7724158" y="2205718"/>
                  <a:pt x="7635533" y="2237255"/>
                  <a:pt x="7700937" y="2209225"/>
                </a:cubicBezTo>
                <a:cubicBezTo>
                  <a:pt x="7707089" y="2206588"/>
                  <a:pt x="7714000" y="2205868"/>
                  <a:pt x="7719987" y="2202875"/>
                </a:cubicBezTo>
                <a:cubicBezTo>
                  <a:pt x="7769226" y="2178256"/>
                  <a:pt x="7710204" y="2199786"/>
                  <a:pt x="7758087" y="2183825"/>
                </a:cubicBezTo>
                <a:cubicBezTo>
                  <a:pt x="7772567" y="2178998"/>
                  <a:pt x="7782844" y="2165838"/>
                  <a:pt x="7796187" y="2158425"/>
                </a:cubicBezTo>
                <a:cubicBezTo>
                  <a:pt x="7810089" y="2150702"/>
                  <a:pt x="7826251" y="2151890"/>
                  <a:pt x="7840637" y="2145725"/>
                </a:cubicBezTo>
                <a:cubicBezTo>
                  <a:pt x="7847652" y="2142719"/>
                  <a:pt x="7852861" y="2136438"/>
                  <a:pt x="7859687" y="2133025"/>
                </a:cubicBezTo>
                <a:cubicBezTo>
                  <a:pt x="7865674" y="2130032"/>
                  <a:pt x="7872387" y="2128792"/>
                  <a:pt x="7878737" y="2126675"/>
                </a:cubicBezTo>
                <a:cubicBezTo>
                  <a:pt x="7893217" y="2121848"/>
                  <a:pt x="7904137" y="2109742"/>
                  <a:pt x="7916837" y="2101275"/>
                </a:cubicBezTo>
                <a:cubicBezTo>
                  <a:pt x="7927976" y="2093849"/>
                  <a:pt x="7942704" y="2094012"/>
                  <a:pt x="7954937" y="2088575"/>
                </a:cubicBezTo>
                <a:cubicBezTo>
                  <a:pt x="7961911" y="2085475"/>
                  <a:pt x="7967637" y="2080108"/>
                  <a:pt x="7973987" y="2075875"/>
                </a:cubicBezTo>
                <a:cubicBezTo>
                  <a:pt x="7985126" y="2068449"/>
                  <a:pt x="7999854" y="2068612"/>
                  <a:pt x="8012087" y="2063175"/>
                </a:cubicBezTo>
                <a:cubicBezTo>
                  <a:pt x="8019061" y="2060075"/>
                  <a:pt x="8024311" y="2053888"/>
                  <a:pt x="8031137" y="2050475"/>
                </a:cubicBezTo>
                <a:cubicBezTo>
                  <a:pt x="8083717" y="2024185"/>
                  <a:pt x="8014642" y="2067821"/>
                  <a:pt x="8069237" y="2031425"/>
                </a:cubicBezTo>
                <a:cubicBezTo>
                  <a:pt x="8074806" y="2027712"/>
                  <a:pt x="8081937" y="2027192"/>
                  <a:pt x="8088287" y="2025075"/>
                </a:cubicBezTo>
                <a:lnTo>
                  <a:pt x="8107337" y="2018725"/>
                </a:lnTo>
                <a:cubicBezTo>
                  <a:pt x="8120037" y="2014492"/>
                  <a:pt x="8133008" y="2010997"/>
                  <a:pt x="8145437" y="2006025"/>
                </a:cubicBezTo>
                <a:cubicBezTo>
                  <a:pt x="8154226" y="2002509"/>
                  <a:pt x="8162370" y="1997558"/>
                  <a:pt x="8170837" y="1993325"/>
                </a:cubicBezTo>
                <a:cubicBezTo>
                  <a:pt x="8176824" y="1990332"/>
                  <a:pt x="8183537" y="1989092"/>
                  <a:pt x="8189887" y="1986975"/>
                </a:cubicBezTo>
                <a:cubicBezTo>
                  <a:pt x="8202587" y="1982742"/>
                  <a:pt x="8215558" y="1979247"/>
                  <a:pt x="8227987" y="1974275"/>
                </a:cubicBezTo>
                <a:cubicBezTo>
                  <a:pt x="8236776" y="1970759"/>
                  <a:pt x="8244920" y="1965808"/>
                  <a:pt x="8253387" y="1961575"/>
                </a:cubicBezTo>
                <a:cubicBezTo>
                  <a:pt x="8268847" y="1953845"/>
                  <a:pt x="8298657" y="1947083"/>
                  <a:pt x="8316887" y="1942525"/>
                </a:cubicBezTo>
                <a:cubicBezTo>
                  <a:pt x="8331695" y="1938823"/>
                  <a:pt x="8341644" y="1924538"/>
                  <a:pt x="8354987" y="1917125"/>
                </a:cubicBezTo>
                <a:cubicBezTo>
                  <a:pt x="8360838" y="1913874"/>
                  <a:pt x="8367687" y="1912892"/>
                  <a:pt x="8374037" y="1910775"/>
                </a:cubicBezTo>
                <a:cubicBezTo>
                  <a:pt x="8388517" y="1905948"/>
                  <a:pt x="8398794" y="1892788"/>
                  <a:pt x="8412137" y="1885375"/>
                </a:cubicBezTo>
                <a:cubicBezTo>
                  <a:pt x="8453491" y="1862400"/>
                  <a:pt x="8407960" y="1902252"/>
                  <a:pt x="8450237" y="1859975"/>
                </a:cubicBezTo>
                <a:cubicBezTo>
                  <a:pt x="8456587" y="1857858"/>
                  <a:pt x="8463475" y="1856946"/>
                  <a:pt x="8469287" y="1853625"/>
                </a:cubicBezTo>
                <a:cubicBezTo>
                  <a:pt x="8478476" y="1848374"/>
                  <a:pt x="8486075" y="1840726"/>
                  <a:pt x="8494687" y="1834575"/>
                </a:cubicBezTo>
                <a:cubicBezTo>
                  <a:pt x="8525629" y="1812473"/>
                  <a:pt x="8503139" y="1832473"/>
                  <a:pt x="8532787" y="1802825"/>
                </a:cubicBezTo>
                <a:cubicBezTo>
                  <a:pt x="8538183" y="1797429"/>
                  <a:pt x="8545487" y="1794358"/>
                  <a:pt x="8551837" y="1790125"/>
                </a:cubicBezTo>
                <a:cubicBezTo>
                  <a:pt x="8564537" y="1781658"/>
                  <a:pt x="8576594" y="1772138"/>
                  <a:pt x="8589937" y="1764725"/>
                </a:cubicBezTo>
                <a:cubicBezTo>
                  <a:pt x="8595788" y="1761474"/>
                  <a:pt x="8603418" y="1762088"/>
                  <a:pt x="8608987" y="1758375"/>
                </a:cubicBezTo>
                <a:cubicBezTo>
                  <a:pt x="8616459" y="1753394"/>
                  <a:pt x="8621687" y="1745675"/>
                  <a:pt x="8628037" y="1739325"/>
                </a:cubicBezTo>
                <a:cubicBezTo>
                  <a:pt x="8633433" y="1733929"/>
                  <a:pt x="8640737" y="1730858"/>
                  <a:pt x="8647087" y="1726625"/>
                </a:cubicBezTo>
                <a:lnTo>
                  <a:pt x="8666137" y="1713925"/>
                </a:lnTo>
                <a:cubicBezTo>
                  <a:pt x="8711709" y="1683544"/>
                  <a:pt x="8693444" y="1699318"/>
                  <a:pt x="8723287" y="1669475"/>
                </a:cubicBezTo>
                <a:cubicBezTo>
                  <a:pt x="8750856" y="1660285"/>
                  <a:pt x="8737604" y="1667858"/>
                  <a:pt x="8761387" y="1644075"/>
                </a:cubicBezTo>
                <a:cubicBezTo>
                  <a:pt x="8804883" y="1600579"/>
                  <a:pt x="8789524" y="1620919"/>
                  <a:pt x="8812187" y="1586925"/>
                </a:cubicBezTo>
                <a:cubicBezTo>
                  <a:pt x="8849198" y="1574588"/>
                  <a:pt x="8825250" y="1583568"/>
                  <a:pt x="8882037" y="1555175"/>
                </a:cubicBezTo>
                <a:cubicBezTo>
                  <a:pt x="8894011" y="1549188"/>
                  <a:pt x="8907708" y="1547447"/>
                  <a:pt x="8920137" y="1542475"/>
                </a:cubicBezTo>
                <a:cubicBezTo>
                  <a:pt x="8928926" y="1538959"/>
                  <a:pt x="8936836" y="1533504"/>
                  <a:pt x="8945537" y="1529775"/>
                </a:cubicBezTo>
                <a:cubicBezTo>
                  <a:pt x="8982343" y="1514001"/>
                  <a:pt x="8947028" y="1535131"/>
                  <a:pt x="8983637" y="1510725"/>
                </a:cubicBezTo>
                <a:cubicBezTo>
                  <a:pt x="8994776" y="1503299"/>
                  <a:pt x="9009308" y="1502997"/>
                  <a:pt x="9021737" y="1498025"/>
                </a:cubicBezTo>
                <a:cubicBezTo>
                  <a:pt x="9030526" y="1494509"/>
                  <a:pt x="9038436" y="1489054"/>
                  <a:pt x="9047137" y="1485325"/>
                </a:cubicBezTo>
                <a:cubicBezTo>
                  <a:pt x="9053289" y="1482688"/>
                  <a:pt x="9060200" y="1481968"/>
                  <a:pt x="9066187" y="1478975"/>
                </a:cubicBezTo>
                <a:cubicBezTo>
                  <a:pt x="9115426" y="1454356"/>
                  <a:pt x="9056404" y="1475886"/>
                  <a:pt x="9104287" y="1459925"/>
                </a:cubicBezTo>
                <a:cubicBezTo>
                  <a:pt x="9118767" y="1455098"/>
                  <a:pt x="9129299" y="1442378"/>
                  <a:pt x="9142387" y="1434525"/>
                </a:cubicBezTo>
                <a:cubicBezTo>
                  <a:pt x="9150504" y="1429655"/>
                  <a:pt x="9159568" y="1426521"/>
                  <a:pt x="9167787" y="1421825"/>
                </a:cubicBezTo>
                <a:cubicBezTo>
                  <a:pt x="9174413" y="1418039"/>
                  <a:pt x="9180011" y="1412538"/>
                  <a:pt x="9186837" y="1409125"/>
                </a:cubicBezTo>
                <a:cubicBezTo>
                  <a:pt x="9192824" y="1406132"/>
                  <a:pt x="9200075" y="1406096"/>
                  <a:pt x="9205887" y="1402775"/>
                </a:cubicBezTo>
                <a:cubicBezTo>
                  <a:pt x="9215076" y="1397524"/>
                  <a:pt x="9222675" y="1389876"/>
                  <a:pt x="9231287" y="1383725"/>
                </a:cubicBezTo>
                <a:cubicBezTo>
                  <a:pt x="9262229" y="1361624"/>
                  <a:pt x="9238531" y="1379586"/>
                  <a:pt x="9275737" y="1358325"/>
                </a:cubicBezTo>
                <a:cubicBezTo>
                  <a:pt x="9282363" y="1354539"/>
                  <a:pt x="9287961" y="1349038"/>
                  <a:pt x="9294787" y="1345625"/>
                </a:cubicBezTo>
                <a:cubicBezTo>
                  <a:pt x="9368262" y="1308888"/>
                  <a:pt x="9280157" y="1363845"/>
                  <a:pt x="9364637" y="1307525"/>
                </a:cubicBezTo>
                <a:cubicBezTo>
                  <a:pt x="9375776" y="1300099"/>
                  <a:pt x="9390504" y="1300262"/>
                  <a:pt x="9402737" y="1294825"/>
                </a:cubicBezTo>
                <a:cubicBezTo>
                  <a:pt x="9409711" y="1291725"/>
                  <a:pt x="9414961" y="1285538"/>
                  <a:pt x="9421787" y="1282125"/>
                </a:cubicBezTo>
                <a:cubicBezTo>
                  <a:pt x="9427774" y="1279132"/>
                  <a:pt x="9434685" y="1278412"/>
                  <a:pt x="9440837" y="1275775"/>
                </a:cubicBezTo>
                <a:cubicBezTo>
                  <a:pt x="9449538" y="1272046"/>
                  <a:pt x="9457770" y="1267308"/>
                  <a:pt x="9466237" y="1263075"/>
                </a:cubicBezTo>
                <a:cubicBezTo>
                  <a:pt x="9472224" y="1260082"/>
                  <a:pt x="9478937" y="1258842"/>
                  <a:pt x="9485287" y="1256725"/>
                </a:cubicBezTo>
                <a:cubicBezTo>
                  <a:pt x="9497987" y="1252492"/>
                  <a:pt x="9511154" y="1249462"/>
                  <a:pt x="9523387" y="1244025"/>
                </a:cubicBezTo>
                <a:cubicBezTo>
                  <a:pt x="9530361" y="1240925"/>
                  <a:pt x="9535611" y="1234738"/>
                  <a:pt x="9542437" y="1231325"/>
                </a:cubicBezTo>
                <a:cubicBezTo>
                  <a:pt x="9552587" y="1226250"/>
                  <a:pt x="9577392" y="1221338"/>
                  <a:pt x="9586887" y="1218625"/>
                </a:cubicBezTo>
                <a:cubicBezTo>
                  <a:pt x="9593323" y="1216786"/>
                  <a:pt x="9599501" y="1214114"/>
                  <a:pt x="9605937" y="1212275"/>
                </a:cubicBezTo>
                <a:cubicBezTo>
                  <a:pt x="9614328" y="1209877"/>
                  <a:pt x="9623165" y="1208989"/>
                  <a:pt x="9631337" y="1205925"/>
                </a:cubicBezTo>
                <a:cubicBezTo>
                  <a:pt x="9675867" y="1189226"/>
                  <a:pt x="9638941" y="1198948"/>
                  <a:pt x="9675787" y="1180525"/>
                </a:cubicBezTo>
                <a:cubicBezTo>
                  <a:pt x="9681774" y="1177532"/>
                  <a:pt x="9688487" y="1176292"/>
                  <a:pt x="9694837" y="1174175"/>
                </a:cubicBezTo>
                <a:cubicBezTo>
                  <a:pt x="9709317" y="1169348"/>
                  <a:pt x="9720237" y="1157242"/>
                  <a:pt x="9732937" y="1148775"/>
                </a:cubicBezTo>
                <a:cubicBezTo>
                  <a:pt x="9785800" y="1135559"/>
                  <a:pt x="9733534" y="1151651"/>
                  <a:pt x="9777387" y="1129725"/>
                </a:cubicBezTo>
                <a:cubicBezTo>
                  <a:pt x="9783374" y="1126732"/>
                  <a:pt x="9790450" y="1126368"/>
                  <a:pt x="9796437" y="1123375"/>
                </a:cubicBezTo>
                <a:cubicBezTo>
                  <a:pt x="9803263" y="1119962"/>
                  <a:pt x="9808661" y="1114088"/>
                  <a:pt x="9815487" y="1110675"/>
                </a:cubicBezTo>
                <a:cubicBezTo>
                  <a:pt x="9821474" y="1107682"/>
                  <a:pt x="9828187" y="1106442"/>
                  <a:pt x="9834537" y="1104325"/>
                </a:cubicBezTo>
                <a:cubicBezTo>
                  <a:pt x="9852498" y="1098338"/>
                  <a:pt x="9868404" y="1087392"/>
                  <a:pt x="9885337" y="1078925"/>
                </a:cubicBezTo>
                <a:cubicBezTo>
                  <a:pt x="9891324" y="1075932"/>
                  <a:pt x="9898037" y="1074692"/>
                  <a:pt x="9904387" y="1072575"/>
                </a:cubicBezTo>
                <a:cubicBezTo>
                  <a:pt x="9917087" y="1068342"/>
                  <a:pt x="9930058" y="1064847"/>
                  <a:pt x="9942487" y="1059875"/>
                </a:cubicBezTo>
                <a:cubicBezTo>
                  <a:pt x="9951276" y="1056359"/>
                  <a:pt x="9959420" y="1051408"/>
                  <a:pt x="9967887" y="1047175"/>
                </a:cubicBezTo>
                <a:cubicBezTo>
                  <a:pt x="9979861" y="1041188"/>
                  <a:pt x="9994285" y="1040976"/>
                  <a:pt x="10005987" y="1034475"/>
                </a:cubicBezTo>
                <a:cubicBezTo>
                  <a:pt x="10013837" y="1030114"/>
                  <a:pt x="10018687" y="1021775"/>
                  <a:pt x="10025037" y="1015425"/>
                </a:cubicBezTo>
                <a:cubicBezTo>
                  <a:pt x="10025037" y="1015425"/>
                  <a:pt x="10067504" y="1007579"/>
                  <a:pt x="10088537" y="1002725"/>
                </a:cubicBezTo>
                <a:cubicBezTo>
                  <a:pt x="10095059" y="1001220"/>
                  <a:pt x="10101435" y="999012"/>
                  <a:pt x="10107587" y="996375"/>
                </a:cubicBezTo>
                <a:cubicBezTo>
                  <a:pt x="10130145" y="986707"/>
                  <a:pt x="10132905" y="983730"/>
                  <a:pt x="10152037" y="970975"/>
                </a:cubicBezTo>
                <a:cubicBezTo>
                  <a:pt x="10178529" y="953313"/>
                  <a:pt x="10194623" y="962149"/>
                  <a:pt x="10221887" y="951925"/>
                </a:cubicBezTo>
                <a:cubicBezTo>
                  <a:pt x="10229033" y="949245"/>
                  <a:pt x="10234237" y="942879"/>
                  <a:pt x="10240937" y="939225"/>
                </a:cubicBezTo>
                <a:cubicBezTo>
                  <a:pt x="10257557" y="930159"/>
                  <a:pt x="10274804" y="922292"/>
                  <a:pt x="10291737" y="913825"/>
                </a:cubicBezTo>
                <a:cubicBezTo>
                  <a:pt x="10301262" y="912767"/>
                  <a:pt x="10342261" y="911261"/>
                  <a:pt x="10348887" y="907475"/>
                </a:cubicBezTo>
                <a:lnTo>
                  <a:pt x="10373829" y="894097"/>
                </a:lnTo>
                <a:lnTo>
                  <a:pt x="10374503" y="894649"/>
                </a:lnTo>
                <a:cubicBezTo>
                  <a:pt x="10375859" y="893837"/>
                  <a:pt x="10376932" y="892771"/>
                  <a:pt x="10373928" y="894044"/>
                </a:cubicBezTo>
                <a:lnTo>
                  <a:pt x="10373829" y="894097"/>
                </a:lnTo>
                <a:lnTo>
                  <a:pt x="10373382" y="893730"/>
                </a:lnTo>
                <a:cubicBezTo>
                  <a:pt x="10375257" y="891441"/>
                  <a:pt x="10380643" y="886303"/>
                  <a:pt x="10393337" y="875725"/>
                </a:cubicBezTo>
                <a:cubicBezTo>
                  <a:pt x="10399200" y="870839"/>
                  <a:pt x="10408154" y="869375"/>
                  <a:pt x="10412387" y="863025"/>
                </a:cubicBezTo>
                <a:cubicBezTo>
                  <a:pt x="10417228" y="855763"/>
                  <a:pt x="10417981" y="846319"/>
                  <a:pt x="10418737" y="837625"/>
                </a:cubicBezTo>
                <a:cubicBezTo>
                  <a:pt x="10422226" y="797504"/>
                  <a:pt x="10422970" y="757192"/>
                  <a:pt x="10425087" y="716975"/>
                </a:cubicBezTo>
                <a:cubicBezTo>
                  <a:pt x="10422970" y="708508"/>
                  <a:pt x="10422175" y="699597"/>
                  <a:pt x="10418737" y="691575"/>
                </a:cubicBezTo>
                <a:cubicBezTo>
                  <a:pt x="10415731" y="684560"/>
                  <a:pt x="10408717" y="679671"/>
                  <a:pt x="10406037" y="672525"/>
                </a:cubicBezTo>
                <a:cubicBezTo>
                  <a:pt x="10402247" y="662419"/>
                  <a:pt x="10401804" y="651358"/>
                  <a:pt x="10399687" y="640775"/>
                </a:cubicBezTo>
                <a:cubicBezTo>
                  <a:pt x="10393337" y="630192"/>
                  <a:pt x="10386157" y="620064"/>
                  <a:pt x="10380637" y="609025"/>
                </a:cubicBezTo>
                <a:cubicBezTo>
                  <a:pt x="10377644" y="603038"/>
                  <a:pt x="10377280" y="595962"/>
                  <a:pt x="10374287" y="589975"/>
                </a:cubicBezTo>
                <a:cubicBezTo>
                  <a:pt x="10370874" y="583149"/>
                  <a:pt x="10365373" y="577551"/>
                  <a:pt x="10361587" y="570925"/>
                </a:cubicBezTo>
                <a:cubicBezTo>
                  <a:pt x="10345202" y="542252"/>
                  <a:pt x="10349072" y="536665"/>
                  <a:pt x="10323487" y="507425"/>
                </a:cubicBezTo>
                <a:cubicBezTo>
                  <a:pt x="10318461" y="501682"/>
                  <a:pt x="10310461" y="499410"/>
                  <a:pt x="10304437" y="494725"/>
                </a:cubicBezTo>
                <a:cubicBezTo>
                  <a:pt x="10291388" y="484576"/>
                  <a:pt x="10279037" y="473558"/>
                  <a:pt x="10266337" y="462975"/>
                </a:cubicBezTo>
                <a:cubicBezTo>
                  <a:pt x="10259987" y="460858"/>
                  <a:pt x="10253723" y="458464"/>
                  <a:pt x="10247287" y="456625"/>
                </a:cubicBezTo>
                <a:cubicBezTo>
                  <a:pt x="10231175" y="452022"/>
                  <a:pt x="10218062" y="450450"/>
                  <a:pt x="10202837" y="443925"/>
                </a:cubicBezTo>
                <a:cubicBezTo>
                  <a:pt x="10164459" y="427477"/>
                  <a:pt x="10190273" y="436746"/>
                  <a:pt x="10158387" y="418525"/>
                </a:cubicBezTo>
                <a:cubicBezTo>
                  <a:pt x="10150168" y="413829"/>
                  <a:pt x="10140690" y="411327"/>
                  <a:pt x="10132987" y="405825"/>
                </a:cubicBezTo>
                <a:cubicBezTo>
                  <a:pt x="10125679" y="400605"/>
                  <a:pt x="10120755" y="392619"/>
                  <a:pt x="10113937" y="386775"/>
                </a:cubicBezTo>
                <a:cubicBezTo>
                  <a:pt x="10100153" y="374960"/>
                  <a:pt x="10084564" y="365076"/>
                  <a:pt x="10069487" y="355025"/>
                </a:cubicBezTo>
                <a:cubicBezTo>
                  <a:pt x="10057034" y="346723"/>
                  <a:pt x="10048320" y="333858"/>
                  <a:pt x="10037737" y="323275"/>
                </a:cubicBezTo>
                <a:cubicBezTo>
                  <a:pt x="10020804" y="306342"/>
                  <a:pt x="10004657" y="288584"/>
                  <a:pt x="9986937" y="272475"/>
                </a:cubicBezTo>
                <a:cubicBezTo>
                  <a:pt x="9981290" y="267341"/>
                  <a:pt x="9973681" y="264742"/>
                  <a:pt x="9967887" y="259775"/>
                </a:cubicBezTo>
                <a:cubicBezTo>
                  <a:pt x="9958796" y="251983"/>
                  <a:pt x="9953052" y="240010"/>
                  <a:pt x="9942487" y="234375"/>
                </a:cubicBezTo>
                <a:cubicBezTo>
                  <a:pt x="9920627" y="222716"/>
                  <a:pt x="9895920" y="217442"/>
                  <a:pt x="9872637" y="208975"/>
                </a:cubicBezTo>
                <a:close/>
                <a:moveTo>
                  <a:pt x="0" y="0"/>
                </a:moveTo>
                <a:lnTo>
                  <a:pt x="12858751" y="0"/>
                </a:lnTo>
                <a:lnTo>
                  <a:pt x="12858751" y="4408413"/>
                </a:lnTo>
                <a:lnTo>
                  <a:pt x="0" y="4408413"/>
                </a:lnTo>
                <a:close/>
              </a:path>
            </a:pathLst>
          </a:cu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259"/>
          <p:cNvSpPr>
            <a:spLocks noChangeArrowheads="1"/>
          </p:cNvSpPr>
          <p:nvPr/>
        </p:nvSpPr>
        <p:spPr bwMode="auto">
          <a:xfrm>
            <a:off x="1388815" y="1674522"/>
            <a:ext cx="10081120" cy="148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buNone/>
            </a:pPr>
            <a:r>
              <a:rPr lang="zh-CN" altLang="en-US" sz="4400" b="1" dirty="0" smtClean="0">
                <a:solidFill>
                  <a:srgbClr val="FF0000"/>
                </a:solidFill>
                <a:cs typeface="Arial" panose="020B0604020202020204" pitchFamily="34" charset="0"/>
              </a:rPr>
              <a:t>柳州市工业设计创新券实施细则（试行）</a:t>
            </a:r>
            <a:endParaRPr lang="en-US" altLang="zh-CN" sz="4400" b="1" dirty="0" smtClean="0">
              <a:solidFill>
                <a:srgbClr val="FF0000"/>
              </a:solidFill>
              <a:cs typeface="Arial" panose="020B0604020202020204" pitchFamily="34" charset="0"/>
            </a:endParaRPr>
          </a:p>
          <a:p>
            <a:pPr algn="ctr">
              <a:buNone/>
            </a:pPr>
            <a:r>
              <a:rPr lang="zh-CN" altLang="en-US" sz="4400" dirty="0" smtClean="0">
                <a:solidFill>
                  <a:srgbClr val="FF0000"/>
                </a:solidFill>
                <a:cs typeface="Arial" panose="020B0604020202020204" pitchFamily="34" charset="0"/>
              </a:rPr>
              <a:t>政策解读</a:t>
            </a:r>
            <a:endParaRPr lang="zh-CN" altLang="en-US" sz="4400" dirty="0">
              <a:solidFill>
                <a:srgbClr val="FF0000"/>
              </a:solidFill>
              <a:cs typeface="Arial" panose="020B0604020202020204" pitchFamily="34" charset="0"/>
            </a:endParaRPr>
          </a:p>
        </p:txBody>
      </p:sp>
      <p:sp>
        <p:nvSpPr>
          <p:cNvPr id="7" name="矩形 259"/>
          <p:cNvSpPr>
            <a:spLocks noChangeArrowheads="1"/>
          </p:cNvSpPr>
          <p:nvPr/>
        </p:nvSpPr>
        <p:spPr bwMode="auto">
          <a:xfrm>
            <a:off x="6159549" y="6064597"/>
            <a:ext cx="640821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2800" dirty="0">
                <a:solidFill>
                  <a:srgbClr val="002060"/>
                </a:solidFill>
                <a:cs typeface="Arial" panose="020B0604020202020204" pitchFamily="34" charset="0"/>
              </a:rPr>
              <a:t>柳州市工业和信息化</a:t>
            </a:r>
            <a:r>
              <a:rPr lang="zh-CN" altLang="en-US" sz="2800" dirty="0" smtClean="0">
                <a:solidFill>
                  <a:srgbClr val="002060"/>
                </a:solidFill>
                <a:cs typeface="Arial" panose="020B0604020202020204" pitchFamily="34" charset="0"/>
              </a:rPr>
              <a:t>局</a:t>
            </a:r>
            <a:endParaRPr lang="en-US" altLang="zh-CN" sz="2800" dirty="0">
              <a:solidFill>
                <a:srgbClr val="002060"/>
              </a:solidFill>
              <a:cs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a:spLocks noChangeArrowheads="1"/>
          </p:cNvSpPr>
          <p:nvPr/>
        </p:nvSpPr>
        <p:spPr bwMode="auto">
          <a:xfrm>
            <a:off x="638116" y="871265"/>
            <a:ext cx="35761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The policy basis</a:t>
            </a:r>
            <a:endParaRPr lang="en-US" altLang="zh-CN"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 name="矩形 1"/>
          <p:cNvSpPr/>
          <p:nvPr/>
        </p:nvSpPr>
        <p:spPr>
          <a:xfrm>
            <a:off x="884238" y="2226016"/>
            <a:ext cx="11017250" cy="1754326"/>
          </a:xfrm>
          <a:prstGeom prst="rect">
            <a:avLst/>
          </a:prstGeom>
        </p:spPr>
        <p:txBody>
          <a:bodyPr wrap="square">
            <a:spAutoFit/>
          </a:bodyPr>
          <a:lstStyle/>
          <a:p>
            <a:pPr indent="575945" algn="just">
              <a:lnSpc>
                <a:spcPct val="150000"/>
              </a:lnSpc>
              <a:spcAft>
                <a:spcPts val="0"/>
              </a:spcAft>
            </a:pPr>
            <a:r>
              <a:rPr lang="zh-CN" altLang="en-US"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柳州市工业设计创新券</a:t>
            </a:r>
            <a:r>
              <a:rPr lang="zh-CN" altLang="zh-CN"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接券机构</a:t>
            </a:r>
            <a:r>
              <a:rPr lang="zh-CN" altLang="en-US"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：设计</a:t>
            </a:r>
            <a:r>
              <a:rPr lang="zh-CN" altLang="zh-CN"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服务提供机构通过</a:t>
            </a:r>
            <a:r>
              <a:rPr lang="zh-CN" altLang="en-US"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申报、评审</a:t>
            </a:r>
            <a:r>
              <a:rPr lang="zh-CN" altLang="zh-CN"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后成为接券机构，负责为企业提供工业设计服务，接受并申请兑现创新券。接券机构主要从能够接收创新券的机构中遴选，自愿申报，择优录取。</a:t>
            </a:r>
            <a:endParaRPr lang="zh-CN" altLang="zh-CN"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1" name="文本框 40"/>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bg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bg1">
                  <a:alpha val="19000"/>
                </a:schemeClr>
              </a:solidFill>
              <a:latin typeface="腾讯体" panose="02010600010101010101" pitchFamily="2" charset="-122"/>
              <a:ea typeface="腾讯体" panose="02010600010101010101" pitchFamily="2" charset="-122"/>
            </a:endParaRPr>
          </a:p>
        </p:txBody>
      </p:sp>
      <p:sp>
        <p:nvSpPr>
          <p:cNvPr id="42" name="任意多边形: 形状 41"/>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9" name="文本框 12"/>
          <p:cNvSpPr txBox="1">
            <a:spLocks noChangeArrowheads="1"/>
          </p:cNvSpPr>
          <p:nvPr/>
        </p:nvSpPr>
        <p:spPr bwMode="auto">
          <a:xfrm>
            <a:off x="740743" y="952029"/>
            <a:ext cx="828092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2.2 </a:t>
            </a:r>
            <a:r>
              <a:rPr lang="zh-CN" altLang="zh-CN"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申领创新券的企业</a:t>
            </a:r>
            <a:r>
              <a:rPr lang="zh-CN" altLang="en-US"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需</a:t>
            </a:r>
            <a:r>
              <a:rPr lang="zh-CN" altLang="zh-CN"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符合</a:t>
            </a:r>
            <a:r>
              <a:rPr lang="zh-CN" altLang="en-US"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的</a:t>
            </a:r>
            <a:r>
              <a:rPr lang="zh-CN" altLang="zh-CN"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条件</a:t>
            </a:r>
            <a:endParaRPr lang="zh-CN" altLang="en-US" sz="32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 name="组合 107"/>
          <p:cNvGrpSpPr/>
          <p:nvPr/>
        </p:nvGrpSpPr>
        <p:grpSpPr>
          <a:xfrm>
            <a:off x="0" y="6823724"/>
            <a:ext cx="12858750" cy="276999"/>
            <a:chOff x="-10274" y="6653004"/>
            <a:chExt cx="12202274" cy="211078"/>
          </a:xfrm>
          <a:gradFill flip="none" rotWithShape="1">
            <a:gsLst>
              <a:gs pos="0">
                <a:srgbClr val="00B0F0"/>
              </a:gs>
              <a:gs pos="85000">
                <a:srgbClr val="002060"/>
              </a:gs>
            </a:gsLst>
            <a:lin ang="0" scaled="1"/>
            <a:tileRect/>
          </a:gradFill>
        </p:grpSpPr>
        <p:sp>
          <p:nvSpPr>
            <p:cNvPr id="12" name="矩形 11"/>
            <p:cNvSpPr/>
            <p:nvPr/>
          </p:nvSpPr>
          <p:spPr>
            <a:xfrm>
              <a:off x="-10274" y="6659086"/>
              <a:ext cx="11280576"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11352584" y="6654784"/>
              <a:ext cx="119336"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11538520" y="6654784"/>
              <a:ext cx="72000"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11677120" y="6653004"/>
              <a:ext cx="514880"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6" name="TextBox 15"/>
          <p:cNvSpPr txBox="1"/>
          <p:nvPr/>
        </p:nvSpPr>
        <p:spPr>
          <a:xfrm>
            <a:off x="740743" y="2032149"/>
            <a:ext cx="11305256" cy="3693319"/>
          </a:xfrm>
          <a:prstGeom prst="rect">
            <a:avLst/>
          </a:prstGeom>
          <a:noFill/>
        </p:spPr>
        <p:txBody>
          <a:bodyPr wrap="square" rtlCol="0">
            <a:spAutoFit/>
          </a:bodyPr>
          <a:lstStyle/>
          <a:p>
            <a:r>
              <a:rPr lang="en-US" altLang="zh-CN" sz="2400" dirty="0" smtClean="0">
                <a:latin typeface="微软雅黑" panose="020B0503020204020204" pitchFamily="34" charset="-122"/>
                <a:ea typeface="微软雅黑" panose="020B0503020204020204" pitchFamily="34" charset="-122"/>
              </a:rPr>
              <a:t>1.</a:t>
            </a:r>
            <a:r>
              <a:rPr lang="zh-CN" altLang="zh-CN" sz="2400" dirty="0" smtClean="0">
                <a:latin typeface="微软雅黑" panose="020B0503020204020204" pitchFamily="34" charset="-122"/>
                <a:ea typeface="微软雅黑" panose="020B0503020204020204" pitchFamily="34" charset="-122"/>
              </a:rPr>
              <a:t>依法注册登记并纳税，运营规范，资信良好，符合国家和我市产业发展方向的具有独立法人资格的企业。</a:t>
            </a:r>
            <a:r>
              <a:rPr lang="zh-CN" altLang="zh-CN" sz="24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优先支持</a:t>
            </a:r>
            <a:r>
              <a:rPr lang="zh-CN" altLang="zh-CN" sz="2400" dirty="0" smtClean="0">
                <a:latin typeface="微软雅黑" panose="020B0503020204020204" pitchFamily="34" charset="-122"/>
                <a:ea typeface="微软雅黑" panose="020B0503020204020204" pitchFamily="34" charset="-122"/>
              </a:rPr>
              <a:t>三大支柱产业、改造升级的传统优势产业、战略性新兴产业的规模以上工业企业以及生产性服务业企业。</a:t>
            </a:r>
            <a:endParaRPr lang="en-US" altLang="zh-CN" sz="2400" dirty="0" smtClean="0">
              <a:latin typeface="微软雅黑" panose="020B0503020204020204" pitchFamily="34" charset="-122"/>
              <a:ea typeface="微软雅黑" panose="020B0503020204020204" pitchFamily="34" charset="-122"/>
            </a:endParaRPr>
          </a:p>
          <a:p>
            <a:endParaRPr lang="zh-CN" altLang="zh-CN" sz="2400" dirty="0" smtClean="0">
              <a:latin typeface="微软雅黑" panose="020B0503020204020204" pitchFamily="34" charset="-122"/>
              <a:ea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rPr>
              <a:t>2.</a:t>
            </a:r>
            <a:r>
              <a:rPr lang="zh-CN" altLang="zh-CN" sz="2400" dirty="0" smtClean="0">
                <a:latin typeface="微软雅黑" panose="020B0503020204020204" pitchFamily="34" charset="-122"/>
                <a:ea typeface="微软雅黑" panose="020B0503020204020204" pitchFamily="34" charset="-122"/>
              </a:rPr>
              <a:t>企业有明确的产品升级的计划或方案，与接券机构</a:t>
            </a:r>
            <a:r>
              <a:rPr lang="zh-CN" altLang="zh-CN" sz="24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签订有设计服务合同</a:t>
            </a:r>
            <a:r>
              <a:rPr lang="zh-CN" altLang="zh-CN"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endParaRPr lang="zh-CN" altLang="zh-CN" sz="2400" dirty="0" smtClean="0">
              <a:latin typeface="微软雅黑" panose="020B0503020204020204" pitchFamily="34" charset="-122"/>
              <a:ea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rPr>
              <a:t>3.</a:t>
            </a:r>
            <a:r>
              <a:rPr lang="zh-CN" altLang="zh-CN" sz="2400" dirty="0" smtClean="0">
                <a:latin typeface="微软雅黑" panose="020B0503020204020204" pitchFamily="34" charset="-122"/>
                <a:ea typeface="微软雅黑" panose="020B0503020204020204" pitchFamily="34" charset="-122"/>
              </a:rPr>
              <a:t>企业自筹配套资金与申领创新券资金的</a:t>
            </a:r>
            <a:r>
              <a:rPr lang="zh-CN" altLang="zh-CN" sz="24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比例不低于</a:t>
            </a:r>
            <a:r>
              <a:rPr lang="en-US" altLang="zh-CN" sz="24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1:1</a:t>
            </a:r>
            <a:r>
              <a:rPr lang="zh-CN" altLang="zh-CN" sz="2400" dirty="0" smtClean="0">
                <a:latin typeface="微软雅黑" panose="020B0503020204020204" pitchFamily="34" charset="-122"/>
                <a:ea typeface="微软雅黑" panose="020B0503020204020204" pitchFamily="34" charset="-122"/>
              </a:rPr>
              <a:t>。 </a:t>
            </a:r>
            <a:endParaRPr lang="en-US" altLang="zh-CN" sz="2400" dirty="0" smtClean="0">
              <a:latin typeface="微软雅黑" panose="020B0503020204020204" pitchFamily="34" charset="-122"/>
              <a:ea typeface="微软雅黑" panose="020B0503020204020204" pitchFamily="34" charset="-122"/>
            </a:endParaRPr>
          </a:p>
          <a:p>
            <a:endParaRPr lang="zh-CN" altLang="zh-CN" sz="2400" dirty="0" smtClean="0">
              <a:latin typeface="微软雅黑" panose="020B0503020204020204" pitchFamily="34" charset="-122"/>
              <a:ea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rPr>
              <a:t>4.</a:t>
            </a:r>
            <a:r>
              <a:rPr lang="zh-CN" altLang="zh-CN" sz="2400" dirty="0" smtClean="0">
                <a:latin typeface="微软雅黑" panose="020B0503020204020204" pitchFamily="34" charset="-122"/>
                <a:ea typeface="微软雅黑" panose="020B0503020204020204" pitchFamily="34" charset="-122"/>
              </a:rPr>
              <a:t>具有健全的财务制度和财务机构，财务管理规范，无不良诚信记录。</a:t>
            </a:r>
            <a:endParaRPr lang="zh-CN" altLang="zh-CN" sz="2400" dirty="0" smtClean="0">
              <a:latin typeface="微软雅黑" panose="020B0503020204020204" pitchFamily="34" charset="-122"/>
              <a:ea typeface="微软雅黑" panose="020B0503020204020204" pitchFamily="34" charset="-122"/>
            </a:endParaRPr>
          </a:p>
          <a:p>
            <a:endParaRPr lang="zh-CN" altLang="en-US" dirty="0"/>
          </a:p>
        </p:txBody>
      </p:sp>
      <p:grpSp>
        <p:nvGrpSpPr>
          <p:cNvPr id="4" name="组合 16"/>
          <p:cNvGrpSpPr/>
          <p:nvPr/>
        </p:nvGrpSpPr>
        <p:grpSpPr>
          <a:xfrm>
            <a:off x="6447581" y="331281"/>
            <a:ext cx="6120184" cy="400110"/>
            <a:chOff x="6447581" y="331281"/>
            <a:chExt cx="6120184" cy="400110"/>
          </a:xfrm>
        </p:grpSpPr>
        <p:sp>
          <p:nvSpPr>
            <p:cNvPr id="18" name="文本框 26"/>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19" name="任意多边形: 形状 27"/>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2"/>
          <p:cNvSpPr txBox="1">
            <a:spLocks noChangeArrowheads="1"/>
          </p:cNvSpPr>
          <p:nvPr/>
        </p:nvSpPr>
        <p:spPr bwMode="auto">
          <a:xfrm>
            <a:off x="638116" y="375965"/>
            <a:ext cx="35761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政策依据</a:t>
            </a:r>
            <a:endParaRPr lang="zh-CN" altLang="en-US" sz="320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3" name="文本框 32"/>
          <p:cNvSpPr txBox="1">
            <a:spLocks noChangeArrowheads="1"/>
          </p:cNvSpPr>
          <p:nvPr/>
        </p:nvSpPr>
        <p:spPr bwMode="auto">
          <a:xfrm>
            <a:off x="638116" y="871265"/>
            <a:ext cx="35761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The policy basis</a:t>
            </a:r>
            <a:endParaRPr lang="en-US" altLang="zh-CN"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1" name="文本框 40"/>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bg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bg1">
                  <a:alpha val="19000"/>
                </a:schemeClr>
              </a:solidFill>
              <a:latin typeface="腾讯体" panose="02010600010101010101" pitchFamily="2" charset="-122"/>
              <a:ea typeface="腾讯体" panose="02010600010101010101" pitchFamily="2" charset="-122"/>
            </a:endParaRPr>
          </a:p>
        </p:txBody>
      </p:sp>
      <p:sp>
        <p:nvSpPr>
          <p:cNvPr id="42" name="任意多边形: 形状 41"/>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9" name="文本框 12"/>
          <p:cNvSpPr txBox="1">
            <a:spLocks noChangeArrowheads="1"/>
          </p:cNvSpPr>
          <p:nvPr/>
        </p:nvSpPr>
        <p:spPr bwMode="auto">
          <a:xfrm>
            <a:off x="596727" y="952029"/>
            <a:ext cx="828092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2.3 </a:t>
            </a:r>
            <a:r>
              <a:rPr lang="zh-CN" altLang="zh-CN"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申领创新券的企业</a:t>
            </a:r>
            <a:r>
              <a:rPr lang="zh-CN" altLang="en-US"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需提交的材料</a:t>
            </a:r>
            <a:endParaRPr lang="zh-CN" altLang="en-US" sz="32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 name="组合 107"/>
          <p:cNvGrpSpPr/>
          <p:nvPr/>
        </p:nvGrpSpPr>
        <p:grpSpPr>
          <a:xfrm>
            <a:off x="0" y="6823724"/>
            <a:ext cx="12858750" cy="276999"/>
            <a:chOff x="-10274" y="6653004"/>
            <a:chExt cx="12202274" cy="211078"/>
          </a:xfrm>
          <a:gradFill flip="none" rotWithShape="1">
            <a:gsLst>
              <a:gs pos="0">
                <a:srgbClr val="00B0F0"/>
              </a:gs>
              <a:gs pos="85000">
                <a:srgbClr val="002060"/>
              </a:gs>
            </a:gsLst>
            <a:lin ang="0" scaled="1"/>
            <a:tileRect/>
          </a:gradFill>
        </p:grpSpPr>
        <p:sp>
          <p:nvSpPr>
            <p:cNvPr id="12" name="矩形 11"/>
            <p:cNvSpPr/>
            <p:nvPr/>
          </p:nvSpPr>
          <p:spPr>
            <a:xfrm>
              <a:off x="-10274" y="6659086"/>
              <a:ext cx="11280576"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11352584" y="6654784"/>
              <a:ext cx="119336"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11538520" y="6654784"/>
              <a:ext cx="72000"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11677120" y="6653004"/>
              <a:ext cx="514880"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 name="组合 16"/>
          <p:cNvGrpSpPr/>
          <p:nvPr/>
        </p:nvGrpSpPr>
        <p:grpSpPr>
          <a:xfrm>
            <a:off x="6447581" y="331281"/>
            <a:ext cx="6120184" cy="400110"/>
            <a:chOff x="6447581" y="331281"/>
            <a:chExt cx="6120184" cy="400110"/>
          </a:xfrm>
        </p:grpSpPr>
        <p:sp>
          <p:nvSpPr>
            <p:cNvPr id="18" name="文本框 26"/>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19" name="任意多边形: 形状 27"/>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sp>
        <p:nvSpPr>
          <p:cNvPr id="17" name="TextBox 16"/>
          <p:cNvSpPr txBox="1"/>
          <p:nvPr/>
        </p:nvSpPr>
        <p:spPr>
          <a:xfrm>
            <a:off x="1316807" y="2104157"/>
            <a:ext cx="6048672" cy="2954655"/>
          </a:xfrm>
          <a:prstGeom prst="rect">
            <a:avLst/>
          </a:prstGeom>
          <a:noFill/>
        </p:spPr>
        <p:txBody>
          <a:bodyPr wrap="square" rtlCol="0">
            <a:spAutoFit/>
          </a:bodyPr>
          <a:lstStyle/>
          <a:p>
            <a:r>
              <a:rPr lang="en-US" altLang="zh-CN" sz="2400" dirty="0" smtClean="0">
                <a:latin typeface="微软雅黑" panose="020B0503020204020204" pitchFamily="34" charset="-122"/>
                <a:ea typeface="微软雅黑" panose="020B0503020204020204" pitchFamily="34" charset="-122"/>
              </a:rPr>
              <a:t>1.</a:t>
            </a:r>
            <a:r>
              <a:rPr lang="zh-CN" altLang="zh-CN" sz="2400" dirty="0" smtClean="0">
                <a:latin typeface="微软雅黑" panose="020B0503020204020204" pitchFamily="34" charset="-122"/>
                <a:ea typeface="微软雅黑" panose="020B0503020204020204" pitchFamily="34" charset="-122"/>
              </a:rPr>
              <a:t>柳州市工业设计创新券申请表</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endParaRPr lang="zh-CN" altLang="zh-CN" sz="2400" dirty="0" smtClean="0">
              <a:latin typeface="微软雅黑" panose="020B0503020204020204" pitchFamily="34" charset="-122"/>
              <a:ea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rPr>
              <a:t>2.</a:t>
            </a:r>
            <a:r>
              <a:rPr lang="zh-CN" altLang="zh-CN" sz="2400" dirty="0" smtClean="0">
                <a:latin typeface="微软雅黑" panose="020B0503020204020204" pitchFamily="34" charset="-122"/>
                <a:ea typeface="微软雅黑" panose="020B0503020204020204" pitchFamily="34" charset="-122"/>
              </a:rPr>
              <a:t>企业营业执照复印件</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endParaRPr lang="zh-CN" altLang="zh-CN" sz="2400" dirty="0" smtClean="0">
              <a:latin typeface="微软雅黑" panose="020B0503020204020204" pitchFamily="34" charset="-122"/>
              <a:ea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rPr>
              <a:t>3.</a:t>
            </a:r>
            <a:r>
              <a:rPr lang="zh-CN" altLang="zh-CN" sz="2400" dirty="0" smtClean="0">
                <a:latin typeface="微软雅黑" panose="020B0503020204020204" pitchFamily="34" charset="-122"/>
                <a:ea typeface="微软雅黑" panose="020B0503020204020204" pitchFamily="34" charset="-122"/>
              </a:rPr>
              <a:t>与接券机构签订的设计服务合同</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endParaRPr lang="zh-CN" altLang="zh-CN" sz="2400" dirty="0" smtClean="0">
              <a:latin typeface="微软雅黑" panose="020B0503020204020204" pitchFamily="34" charset="-122"/>
              <a:ea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rPr>
              <a:t>4.</a:t>
            </a:r>
            <a:r>
              <a:rPr lang="zh-CN" altLang="zh-CN" sz="2400" dirty="0" smtClean="0">
                <a:latin typeface="微软雅黑" panose="020B0503020204020204" pitchFamily="34" charset="-122"/>
                <a:ea typeface="微软雅黑" panose="020B0503020204020204" pitchFamily="34" charset="-122"/>
              </a:rPr>
              <a:t>其他相关材料</a:t>
            </a:r>
            <a:r>
              <a:rPr lang="zh-CN" altLang="en-US" sz="2400" dirty="0" smtClean="0">
                <a:latin typeface="微软雅黑" panose="020B0503020204020204" pitchFamily="34" charset="-122"/>
                <a:ea typeface="微软雅黑" panose="020B0503020204020204" pitchFamily="34" charset="-122"/>
              </a:rPr>
              <a:t>。</a:t>
            </a:r>
            <a:endParaRPr lang="zh-CN" altLang="zh-CN" sz="2400" dirty="0" smtClean="0">
              <a:latin typeface="微软雅黑" panose="020B0503020204020204" pitchFamily="34" charset="-122"/>
              <a:ea typeface="微软雅黑" panose="020B0503020204020204" pitchFamily="34" charset="-122"/>
            </a:endParaRPr>
          </a:p>
          <a:p>
            <a:endParaRPr lang="zh-CN" altLang="en-US" dirty="0"/>
          </a:p>
        </p:txBody>
      </p:sp>
      <p:pic>
        <p:nvPicPr>
          <p:cNvPr id="20" name="图片 19" descr="上汽通用五菱06.jpg"/>
          <p:cNvPicPr>
            <a:picLocks noChangeAspect="1"/>
          </p:cNvPicPr>
          <p:nvPr/>
        </p:nvPicPr>
        <p:blipFill>
          <a:blip r:embed="rId1" cstate="print"/>
          <a:stretch>
            <a:fillRect/>
          </a:stretch>
        </p:blipFill>
        <p:spPr>
          <a:xfrm>
            <a:off x="7149455" y="1888133"/>
            <a:ext cx="5207226" cy="3904357"/>
          </a:xfrm>
          <a:prstGeom prst="rect">
            <a:avLst/>
          </a:prstGeom>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2"/>
          <p:cNvSpPr txBox="1">
            <a:spLocks noChangeArrowheads="1"/>
          </p:cNvSpPr>
          <p:nvPr/>
        </p:nvSpPr>
        <p:spPr bwMode="auto">
          <a:xfrm>
            <a:off x="638116" y="375965"/>
            <a:ext cx="35761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政策依据</a:t>
            </a:r>
            <a:endParaRPr lang="zh-CN" altLang="en-US" sz="320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3" name="文本框 32"/>
          <p:cNvSpPr txBox="1">
            <a:spLocks noChangeArrowheads="1"/>
          </p:cNvSpPr>
          <p:nvPr/>
        </p:nvSpPr>
        <p:spPr bwMode="auto">
          <a:xfrm>
            <a:off x="638116" y="871265"/>
            <a:ext cx="35761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The policy basis</a:t>
            </a:r>
            <a:endParaRPr lang="en-US" altLang="zh-CN"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1" name="文本框 40"/>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bg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bg1">
                  <a:alpha val="19000"/>
                </a:schemeClr>
              </a:solidFill>
              <a:latin typeface="腾讯体" panose="02010600010101010101" pitchFamily="2" charset="-122"/>
              <a:ea typeface="腾讯体" panose="02010600010101010101" pitchFamily="2" charset="-122"/>
            </a:endParaRPr>
          </a:p>
        </p:txBody>
      </p:sp>
      <p:sp>
        <p:nvSpPr>
          <p:cNvPr id="42" name="任意多边形: 形状 41"/>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9" name="文本框 12"/>
          <p:cNvSpPr txBox="1">
            <a:spLocks noChangeArrowheads="1"/>
          </p:cNvSpPr>
          <p:nvPr/>
        </p:nvSpPr>
        <p:spPr bwMode="auto">
          <a:xfrm>
            <a:off x="596727" y="952029"/>
            <a:ext cx="9001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基</a:t>
            </a:r>
            <a:r>
              <a:rPr lang="zh-CN" altLang="en-US" sz="2400"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经辖区工信部门初审、专家评审、公示后在线发放创新券</a:t>
            </a:r>
            <a:endParaRPr lang="zh-CN" altLang="en-US" sz="3200"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 name="组合 107"/>
          <p:cNvGrpSpPr/>
          <p:nvPr/>
        </p:nvGrpSpPr>
        <p:grpSpPr>
          <a:xfrm>
            <a:off x="0" y="6823724"/>
            <a:ext cx="12858750" cy="276999"/>
            <a:chOff x="-10274" y="6653004"/>
            <a:chExt cx="12202274" cy="211078"/>
          </a:xfrm>
          <a:gradFill flip="none" rotWithShape="1">
            <a:gsLst>
              <a:gs pos="0">
                <a:srgbClr val="00B0F0"/>
              </a:gs>
              <a:gs pos="85000">
                <a:srgbClr val="002060"/>
              </a:gs>
            </a:gsLst>
            <a:lin ang="0" scaled="1"/>
            <a:tileRect/>
          </a:gradFill>
        </p:grpSpPr>
        <p:sp>
          <p:nvSpPr>
            <p:cNvPr id="12" name="矩形 11"/>
            <p:cNvSpPr/>
            <p:nvPr/>
          </p:nvSpPr>
          <p:spPr>
            <a:xfrm>
              <a:off x="-10274" y="6659086"/>
              <a:ext cx="11280576"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11352584" y="6654784"/>
              <a:ext cx="119336"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11538520" y="6654784"/>
              <a:ext cx="72000"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11677120" y="6653004"/>
              <a:ext cx="514880"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 name="组合 16"/>
          <p:cNvGrpSpPr/>
          <p:nvPr/>
        </p:nvGrpSpPr>
        <p:grpSpPr>
          <a:xfrm>
            <a:off x="6447581" y="331281"/>
            <a:ext cx="6120184" cy="400110"/>
            <a:chOff x="6447581" y="331281"/>
            <a:chExt cx="6120184" cy="400110"/>
          </a:xfrm>
        </p:grpSpPr>
        <p:sp>
          <p:nvSpPr>
            <p:cNvPr id="18" name="文本框 26"/>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19" name="任意多边形: 形状 27"/>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pic>
        <p:nvPicPr>
          <p:cNvPr id="17" name="图片 16" descr="1589163724(1).png"/>
          <p:cNvPicPr>
            <a:picLocks noChangeAspect="1"/>
          </p:cNvPicPr>
          <p:nvPr/>
        </p:nvPicPr>
        <p:blipFill>
          <a:blip r:embed="rId1" cstate="print"/>
          <a:stretch>
            <a:fillRect/>
          </a:stretch>
        </p:blipFill>
        <p:spPr>
          <a:xfrm>
            <a:off x="2252911" y="1600101"/>
            <a:ext cx="3830345" cy="4968552"/>
          </a:xfrm>
          <a:prstGeom prst="rect">
            <a:avLst/>
          </a:prstGeom>
          <a:effectLst>
            <a:outerShdw blurRad="50800" dist="38100" dir="2700000" algn="tl" rotWithShape="0">
              <a:prstClr val="black">
                <a:alpha val="40000"/>
              </a:prstClr>
            </a:outerShdw>
          </a:effectLst>
          <a:scene3d>
            <a:camera prst="orthographicFront"/>
            <a:lightRig rig="threePt" dir="t"/>
          </a:scene3d>
          <a:sp3d prstMaterial="dkEdge"/>
        </p:spPr>
      </p:pic>
      <p:pic>
        <p:nvPicPr>
          <p:cNvPr id="20" name="图片 19" descr="1589163811(1).png"/>
          <p:cNvPicPr>
            <a:picLocks noChangeAspect="1"/>
          </p:cNvPicPr>
          <p:nvPr/>
        </p:nvPicPr>
        <p:blipFill>
          <a:blip r:embed="rId2" cstate="print"/>
          <a:stretch>
            <a:fillRect/>
          </a:stretch>
        </p:blipFill>
        <p:spPr>
          <a:xfrm>
            <a:off x="7149455" y="1528093"/>
            <a:ext cx="3744416" cy="5005869"/>
          </a:xfrm>
          <a:prstGeom prst="rect">
            <a:avLst/>
          </a:prstGeom>
          <a:effectLst>
            <a:outerShdw blurRad="50800" dist="38100" dir="2700000" algn="tl" rotWithShape="0">
              <a:prstClr val="black">
                <a:alpha val="40000"/>
              </a:prstClr>
            </a:outerShdw>
          </a:effectLst>
          <a:scene3d>
            <a:camera prst="orthographicFront"/>
            <a:lightRig rig="threePt" dir="t"/>
          </a:scene3d>
          <a:sp3d/>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上汽通用五菱出口车03.jpg"/>
          <p:cNvPicPr>
            <a:picLocks noChangeAspect="1"/>
          </p:cNvPicPr>
          <p:nvPr/>
        </p:nvPicPr>
        <p:blipFill>
          <a:blip r:embed="rId1" cstate="print"/>
          <a:stretch>
            <a:fillRect/>
          </a:stretch>
        </p:blipFill>
        <p:spPr>
          <a:xfrm>
            <a:off x="0" y="-1"/>
            <a:ext cx="12858749" cy="7936805"/>
          </a:xfrm>
          <a:prstGeom prst="rect">
            <a:avLst/>
          </a:prstGeom>
        </p:spPr>
      </p:pic>
      <p:sp>
        <p:nvSpPr>
          <p:cNvPr id="13" name="矩形 12"/>
          <p:cNvSpPr/>
          <p:nvPr>
            <p:custDataLst>
              <p:tags r:id="rId2"/>
            </p:custDataLst>
          </p:nvPr>
        </p:nvSpPr>
        <p:spPr>
          <a:xfrm>
            <a:off x="4701183" y="1528093"/>
            <a:ext cx="8157567" cy="1368152"/>
          </a:xfrm>
          <a:prstGeom prst="rect">
            <a:avLst/>
          </a:prstGeom>
          <a:solidFill>
            <a:schemeClr val="accent1"/>
          </a:solidFill>
          <a:ln w="12700" cap="flat" cmpd="sng" algn="ctr">
            <a:noFill/>
            <a:prstDash val="solid"/>
            <a:miter lim="800000"/>
          </a:ln>
          <a:effectLst/>
        </p:spPr>
        <p:txBody>
          <a:bodyPr lIns="341681" rIns="949115" anchor="ctr"/>
          <a:lstStyle/>
          <a:p>
            <a:pPr>
              <a:lnSpc>
                <a:spcPct val="130000"/>
              </a:lnSpc>
              <a:defRPr/>
            </a:pPr>
            <a:endParaRPr lang="zh-CN" altLang="en-US" sz="1475" kern="0" dirty="0">
              <a:solidFill>
                <a:prstClr val="black">
                  <a:lumMod val="50000"/>
                  <a:lumOff val="50000"/>
                </a:prst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53" name="文本框 14"/>
          <p:cNvSpPr txBox="1">
            <a:spLocks noChangeArrowheads="1"/>
          </p:cNvSpPr>
          <p:nvPr>
            <p:custDataLst>
              <p:tags r:id="rId3"/>
            </p:custDataLst>
          </p:nvPr>
        </p:nvSpPr>
        <p:spPr bwMode="auto">
          <a:xfrm>
            <a:off x="4917207" y="1384077"/>
            <a:ext cx="761427" cy="155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0125"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3</a:t>
            </a:r>
            <a:endParaRPr lang="zh-CN" altLang="en-US" sz="10125"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标题 5"/>
          <p:cNvSpPr txBox="1"/>
          <p:nvPr>
            <p:custDataLst>
              <p:tags r:id="rId4"/>
            </p:custDataLst>
          </p:nvPr>
        </p:nvSpPr>
        <p:spPr>
          <a:xfrm>
            <a:off x="6933431" y="1672109"/>
            <a:ext cx="4257961" cy="692497"/>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pPr algn="l">
              <a:defRPr/>
            </a:pPr>
            <a:r>
              <a:rPr lang="zh-CN" altLang="en-US" sz="5000" kern="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创新券兑现</a:t>
            </a:r>
            <a:endParaRPr lang="zh-CN" altLang="en-US" sz="5000"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 name="文本框 16"/>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bg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bg1">
                  <a:alpha val="19000"/>
                </a:schemeClr>
              </a:solidFill>
              <a:latin typeface="腾讯体" panose="02010600010101010101" pitchFamily="2" charset="-122"/>
              <a:ea typeface="腾讯体" panose="02010600010101010101" pitchFamily="2" charset="-122"/>
            </a:endParaRPr>
          </a:p>
        </p:txBody>
      </p:sp>
      <p:sp>
        <p:nvSpPr>
          <p:cNvPr id="18" name="任意多边形: 形状 17"/>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nvGrpSpPr>
          <p:cNvPr id="11" name="组合 10"/>
          <p:cNvGrpSpPr/>
          <p:nvPr/>
        </p:nvGrpSpPr>
        <p:grpSpPr>
          <a:xfrm>
            <a:off x="6447581" y="331281"/>
            <a:ext cx="6120184" cy="400110"/>
            <a:chOff x="6447581" y="331281"/>
            <a:chExt cx="6120184" cy="400110"/>
          </a:xfrm>
        </p:grpSpPr>
        <p:sp>
          <p:nvSpPr>
            <p:cNvPr id="12" name="文本框 26"/>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14" name="任意多边形: 形状 27"/>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sp>
        <p:nvSpPr>
          <p:cNvPr id="15" name="文本占位符 6"/>
          <p:cNvSpPr txBox="1"/>
          <p:nvPr>
            <p:custDataLst>
              <p:tags r:id="rId5"/>
            </p:custDataLst>
          </p:nvPr>
        </p:nvSpPr>
        <p:spPr>
          <a:xfrm>
            <a:off x="6933431" y="2464197"/>
            <a:ext cx="4257961" cy="221599"/>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l">
              <a:defRPr/>
            </a:pPr>
            <a:r>
              <a:rPr lang="en-US" altLang="zh-CN" kern="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Innovation Voucher Redemption</a:t>
            </a:r>
            <a:endParaRPr lang="zh-CN" altLang="en-US" kern="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Tree>
    <p:custDataLst>
      <p:tags r:id="rId6"/>
    </p:custData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2"/>
          <p:cNvSpPr txBox="1">
            <a:spLocks noChangeArrowheads="1"/>
          </p:cNvSpPr>
          <p:nvPr/>
        </p:nvSpPr>
        <p:spPr bwMode="auto">
          <a:xfrm>
            <a:off x="638116" y="375965"/>
            <a:ext cx="35761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政策依据</a:t>
            </a:r>
            <a:endParaRPr lang="zh-CN" altLang="en-US" sz="320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1" name="文本框 40"/>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bg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bg1">
                  <a:alpha val="19000"/>
                </a:schemeClr>
              </a:solidFill>
              <a:latin typeface="腾讯体" panose="02010600010101010101" pitchFamily="2" charset="-122"/>
              <a:ea typeface="腾讯体" panose="02010600010101010101" pitchFamily="2" charset="-122"/>
            </a:endParaRPr>
          </a:p>
        </p:txBody>
      </p:sp>
      <p:sp>
        <p:nvSpPr>
          <p:cNvPr id="42" name="任意多边形: 形状 41"/>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nvGrpSpPr>
          <p:cNvPr id="3" name="组合 107"/>
          <p:cNvGrpSpPr/>
          <p:nvPr/>
        </p:nvGrpSpPr>
        <p:grpSpPr>
          <a:xfrm>
            <a:off x="0" y="6823724"/>
            <a:ext cx="12858750" cy="276999"/>
            <a:chOff x="-10274" y="6653004"/>
            <a:chExt cx="12202274" cy="211078"/>
          </a:xfrm>
          <a:gradFill flip="none" rotWithShape="1">
            <a:gsLst>
              <a:gs pos="0">
                <a:srgbClr val="00B0F0"/>
              </a:gs>
              <a:gs pos="85000">
                <a:srgbClr val="002060"/>
              </a:gs>
            </a:gsLst>
            <a:lin ang="0" scaled="1"/>
            <a:tileRect/>
          </a:gradFill>
        </p:grpSpPr>
        <p:sp>
          <p:nvSpPr>
            <p:cNvPr id="12" name="矩形 11"/>
            <p:cNvSpPr/>
            <p:nvPr/>
          </p:nvSpPr>
          <p:spPr>
            <a:xfrm>
              <a:off x="-10274" y="6659086"/>
              <a:ext cx="11280576"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11352584" y="6654784"/>
              <a:ext cx="119336"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11538520" y="6654784"/>
              <a:ext cx="72000"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11677120" y="6653004"/>
              <a:ext cx="514880"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 name="组合 16"/>
          <p:cNvGrpSpPr/>
          <p:nvPr/>
        </p:nvGrpSpPr>
        <p:grpSpPr>
          <a:xfrm>
            <a:off x="6447581" y="331281"/>
            <a:ext cx="6120184" cy="400110"/>
            <a:chOff x="6447581" y="331281"/>
            <a:chExt cx="6120184" cy="400110"/>
          </a:xfrm>
        </p:grpSpPr>
        <p:sp>
          <p:nvSpPr>
            <p:cNvPr id="18" name="文本框 26"/>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19" name="任意多边形: 形状 27"/>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sp>
        <p:nvSpPr>
          <p:cNvPr id="20" name="文本框 12"/>
          <p:cNvSpPr txBox="1">
            <a:spLocks noChangeArrowheads="1"/>
          </p:cNvSpPr>
          <p:nvPr/>
        </p:nvSpPr>
        <p:spPr bwMode="auto">
          <a:xfrm>
            <a:off x="1028775" y="1600101"/>
            <a:ext cx="10873208" cy="54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endParaRPr lang="en-US" altLang="zh-CN" sz="2400" dirty="0" smtClean="0"/>
          </a:p>
          <a:p>
            <a:r>
              <a:rPr lang="en-US" altLang="zh-CN" sz="2400" dirty="0" smtClean="0">
                <a:latin typeface="微软雅黑" panose="020B0503020204020204" pitchFamily="34" charset="-122"/>
                <a:ea typeface="微软雅黑" panose="020B0503020204020204" pitchFamily="34" charset="-122"/>
              </a:rPr>
              <a:t>1.</a:t>
            </a:r>
            <a:r>
              <a:rPr lang="zh-CN" altLang="zh-CN" sz="2400" dirty="0" smtClean="0">
                <a:latin typeface="微软雅黑" panose="020B0503020204020204" pitchFamily="34" charset="-122"/>
                <a:ea typeface="微软雅黑" panose="020B0503020204020204" pitchFamily="34" charset="-122"/>
              </a:rPr>
              <a:t>创新券</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endParaRPr lang="zh-CN" altLang="zh-CN" sz="2400" dirty="0" smtClean="0">
              <a:latin typeface="微软雅黑" panose="020B0503020204020204" pitchFamily="34" charset="-122"/>
              <a:ea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rPr>
              <a:t>2.</a:t>
            </a:r>
            <a:r>
              <a:rPr lang="zh-CN" altLang="zh-CN" sz="2400" dirty="0" smtClean="0">
                <a:latin typeface="微软雅黑" panose="020B0503020204020204" pitchFamily="34" charset="-122"/>
                <a:ea typeface="微软雅黑" panose="020B0503020204020204" pitchFamily="34" charset="-122"/>
              </a:rPr>
              <a:t>柳州市工业设计创新券兑现申请表</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endParaRPr lang="zh-CN" altLang="zh-CN" sz="2400" dirty="0" smtClean="0">
              <a:latin typeface="微软雅黑" panose="020B0503020204020204" pitchFamily="34" charset="-122"/>
              <a:ea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rPr>
              <a:t>3.</a:t>
            </a:r>
            <a:r>
              <a:rPr lang="zh-CN" altLang="zh-CN" sz="2400" dirty="0" smtClean="0">
                <a:latin typeface="微软雅黑" panose="020B0503020204020204" pitchFamily="34" charset="-122"/>
                <a:ea typeface="微软雅黑" panose="020B0503020204020204" pitchFamily="34" charset="-122"/>
              </a:rPr>
              <a:t>接券机构与持券企业签订书面创新服务合同复印件</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endParaRPr lang="zh-CN" altLang="zh-CN" sz="2400" dirty="0" smtClean="0">
              <a:latin typeface="微软雅黑" panose="020B0503020204020204" pitchFamily="34" charset="-122"/>
              <a:ea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rPr>
              <a:t>4.</a:t>
            </a:r>
            <a:r>
              <a:rPr lang="zh-CN" altLang="zh-CN" sz="2400" dirty="0" smtClean="0">
                <a:latin typeface="微软雅黑" panose="020B0503020204020204" pitchFamily="34" charset="-122"/>
                <a:ea typeface="微软雅黑" panose="020B0503020204020204" pitchFamily="34" charset="-122"/>
              </a:rPr>
              <a:t>持券企业自付资金证明、加盖财务专用章的发票</a:t>
            </a:r>
            <a:r>
              <a:rPr lang="en-US" altLang="zh-CN" sz="2400" dirty="0" smtClean="0">
                <a:latin typeface="微软雅黑" panose="020B0503020204020204" pitchFamily="34" charset="-122"/>
                <a:ea typeface="微软雅黑" panose="020B0503020204020204" pitchFamily="34" charset="-122"/>
              </a:rPr>
              <a:t>(</a:t>
            </a:r>
            <a:r>
              <a:rPr lang="zh-CN" altLang="zh-CN" sz="2400" dirty="0" smtClean="0">
                <a:latin typeface="微软雅黑" panose="020B0503020204020204" pitchFamily="34" charset="-122"/>
                <a:ea typeface="微软雅黑" panose="020B0503020204020204" pitchFamily="34" charset="-122"/>
              </a:rPr>
              <a:t>或行政事业单位收据</a:t>
            </a:r>
            <a:r>
              <a:rPr lang="en-US" altLang="zh-CN" sz="2400" dirty="0" smtClean="0">
                <a:latin typeface="微软雅黑" panose="020B0503020204020204" pitchFamily="34" charset="-122"/>
                <a:ea typeface="微软雅黑" panose="020B0503020204020204" pitchFamily="34" charset="-122"/>
              </a:rPr>
              <a:t>)</a:t>
            </a:r>
            <a:r>
              <a:rPr lang="zh-CN" altLang="zh-CN" sz="2400" dirty="0" smtClean="0">
                <a:latin typeface="微软雅黑" panose="020B0503020204020204" pitchFamily="34" charset="-122"/>
                <a:ea typeface="微软雅黑" panose="020B0503020204020204" pitchFamily="34" charset="-122"/>
              </a:rPr>
              <a:t>存根及银行进账凭证复印件</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endParaRPr lang="zh-CN" altLang="zh-CN" sz="2400" dirty="0" smtClean="0">
              <a:latin typeface="微软雅黑" panose="020B0503020204020204" pitchFamily="34" charset="-122"/>
              <a:ea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rPr>
              <a:t>5.</a:t>
            </a:r>
            <a:r>
              <a:rPr lang="zh-CN" altLang="zh-CN" sz="2400" dirty="0" smtClean="0">
                <a:latin typeface="微软雅黑" panose="020B0503020204020204" pitchFamily="34" charset="-122"/>
                <a:ea typeface="微软雅黑" panose="020B0503020204020204" pitchFamily="34" charset="-122"/>
              </a:rPr>
              <a:t>提供完成服务的证明材料，如设计服务客户确认书、合作项目总结、创新成果证明材料、项目支出情况有效证明材料等。</a:t>
            </a:r>
            <a:endParaRPr lang="zh-CN" altLang="zh-CN" sz="2400" dirty="0" smtClean="0">
              <a:latin typeface="微软雅黑" panose="020B0503020204020204" pitchFamily="34" charset="-122"/>
              <a:ea typeface="微软雅黑" panose="020B0503020204020204" pitchFamily="34" charset="-122"/>
            </a:endParaRPr>
          </a:p>
          <a:p>
            <a:endParaRPr lang="en-US" altLang="zh-CN"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a:p>
            <a:endParaRPr lang="zh-CN" altLang="en-US" sz="32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1" name="TextBox 20"/>
          <p:cNvSpPr txBox="1"/>
          <p:nvPr/>
        </p:nvSpPr>
        <p:spPr>
          <a:xfrm>
            <a:off x="3189015" y="1240061"/>
            <a:ext cx="184731" cy="369332"/>
          </a:xfrm>
          <a:prstGeom prst="rect">
            <a:avLst/>
          </a:prstGeom>
          <a:noFill/>
        </p:spPr>
        <p:txBody>
          <a:bodyPr wrap="none" rtlCol="0">
            <a:spAutoFit/>
          </a:bodyPr>
          <a:lstStyle/>
          <a:p>
            <a:endParaRPr lang="zh-CN" altLang="en-US" dirty="0"/>
          </a:p>
        </p:txBody>
      </p:sp>
      <p:sp>
        <p:nvSpPr>
          <p:cNvPr id="23" name="TextBox 22"/>
          <p:cNvSpPr txBox="1"/>
          <p:nvPr/>
        </p:nvSpPr>
        <p:spPr>
          <a:xfrm>
            <a:off x="668735" y="952029"/>
            <a:ext cx="6264696" cy="584775"/>
          </a:xfrm>
          <a:prstGeom prst="rect">
            <a:avLst/>
          </a:prstGeom>
          <a:noFill/>
        </p:spPr>
        <p:txBody>
          <a:bodyPr wrap="square" rtlCol="0">
            <a:spAutoFit/>
          </a:bodyPr>
          <a:lstStyle/>
          <a:p>
            <a:r>
              <a:rPr lang="en-US" altLang="zh-CN"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3.1 </a:t>
            </a:r>
            <a:r>
              <a:rPr lang="zh-CN" altLang="en-US"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申请兑现需提交的材料</a:t>
            </a:r>
            <a:endParaRPr lang="zh-CN" altLang="en-US"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上汽通用五菱01.jpg"/>
          <p:cNvPicPr>
            <a:picLocks noChangeAspect="1"/>
          </p:cNvPicPr>
          <p:nvPr/>
        </p:nvPicPr>
        <p:blipFill>
          <a:blip r:embed="rId1" cstate="print"/>
          <a:stretch>
            <a:fillRect/>
          </a:stretch>
        </p:blipFill>
        <p:spPr>
          <a:xfrm>
            <a:off x="1" y="-669925"/>
            <a:ext cx="12858750" cy="8126676"/>
          </a:xfrm>
          <a:prstGeom prst="rect">
            <a:avLst/>
          </a:prstGeom>
        </p:spPr>
      </p:pic>
      <p:sp>
        <p:nvSpPr>
          <p:cNvPr id="13" name="矩形 12"/>
          <p:cNvSpPr/>
          <p:nvPr>
            <p:custDataLst>
              <p:tags r:id="rId2"/>
            </p:custDataLst>
          </p:nvPr>
        </p:nvSpPr>
        <p:spPr>
          <a:xfrm>
            <a:off x="4629175" y="3003593"/>
            <a:ext cx="8217794" cy="1404820"/>
          </a:xfrm>
          <a:prstGeom prst="rect">
            <a:avLst/>
          </a:prstGeom>
          <a:solidFill>
            <a:schemeClr val="accent1"/>
          </a:solidFill>
          <a:ln w="12700" cap="flat" cmpd="sng" algn="ctr">
            <a:noFill/>
            <a:prstDash val="solid"/>
            <a:miter lim="800000"/>
          </a:ln>
          <a:effectLst/>
        </p:spPr>
        <p:txBody>
          <a:bodyPr lIns="341681" rIns="949115" anchor="ctr"/>
          <a:lstStyle/>
          <a:p>
            <a:pPr>
              <a:lnSpc>
                <a:spcPct val="130000"/>
              </a:lnSpc>
              <a:defRPr/>
            </a:pPr>
            <a:endParaRPr lang="zh-CN" altLang="en-US" sz="1475" kern="0" dirty="0">
              <a:solidFill>
                <a:prstClr val="black">
                  <a:lumMod val="50000"/>
                  <a:lumOff val="50000"/>
                </a:prst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标题 5"/>
          <p:cNvSpPr txBox="1"/>
          <p:nvPr>
            <p:custDataLst>
              <p:tags r:id="rId3"/>
            </p:custDataLst>
          </p:nvPr>
        </p:nvSpPr>
        <p:spPr>
          <a:xfrm>
            <a:off x="6631397" y="3158826"/>
            <a:ext cx="5486610" cy="747897"/>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pPr lvl="0"/>
            <a:r>
              <a:rPr lang="zh-CN" altLang="en-US" sz="5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创新券全流程图</a:t>
            </a:r>
            <a:endParaRPr lang="zh-CN" altLang="en-US" sz="5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53" name="文本框 14"/>
          <p:cNvSpPr txBox="1">
            <a:spLocks noChangeArrowheads="1"/>
          </p:cNvSpPr>
          <p:nvPr>
            <p:custDataLst>
              <p:tags r:id="rId4"/>
            </p:custDataLst>
          </p:nvPr>
        </p:nvSpPr>
        <p:spPr bwMode="auto">
          <a:xfrm>
            <a:off x="4989215" y="2896245"/>
            <a:ext cx="761427" cy="155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0125"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4</a:t>
            </a:r>
            <a:endParaRPr lang="zh-CN" altLang="en-US" sz="10125"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文本框 17"/>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19" name="任意多边形: 形状 18"/>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nvGrpSpPr>
          <p:cNvPr id="11" name="组合 16"/>
          <p:cNvGrpSpPr/>
          <p:nvPr/>
        </p:nvGrpSpPr>
        <p:grpSpPr>
          <a:xfrm>
            <a:off x="6447581" y="331281"/>
            <a:ext cx="6120184" cy="400110"/>
            <a:chOff x="6447581" y="331281"/>
            <a:chExt cx="6120184" cy="400110"/>
          </a:xfrm>
        </p:grpSpPr>
        <p:sp>
          <p:nvSpPr>
            <p:cNvPr id="12" name="文本框 26"/>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14" name="任意多边形: 形状 27"/>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sp>
        <p:nvSpPr>
          <p:cNvPr id="15" name="文本占位符 6"/>
          <p:cNvSpPr txBox="1"/>
          <p:nvPr>
            <p:custDataLst>
              <p:tags r:id="rId5"/>
            </p:custDataLst>
          </p:nvPr>
        </p:nvSpPr>
        <p:spPr>
          <a:xfrm>
            <a:off x="7077447" y="4048373"/>
            <a:ext cx="4257961" cy="221599"/>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l">
              <a:defRPr/>
            </a:pPr>
            <a:r>
              <a:rPr lang="en-US" altLang="zh-CN" kern="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Innovation Voucher flow chart</a:t>
            </a:r>
            <a:endParaRPr lang="zh-CN" altLang="en-US" kern="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Tree>
    <p:custDataLst>
      <p:tags r:id="rId6"/>
    </p:custData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a:spLocks noChangeArrowheads="1"/>
          </p:cNvSpPr>
          <p:nvPr/>
        </p:nvSpPr>
        <p:spPr bwMode="auto">
          <a:xfrm>
            <a:off x="638116" y="871265"/>
            <a:ext cx="35761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The policy basis</a:t>
            </a:r>
            <a:endParaRPr lang="en-US" altLang="zh-CN"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1" name="文本框 40"/>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bg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bg1">
                  <a:alpha val="19000"/>
                </a:schemeClr>
              </a:solidFill>
              <a:latin typeface="腾讯体" panose="02010600010101010101" pitchFamily="2" charset="-122"/>
              <a:ea typeface="腾讯体" panose="02010600010101010101" pitchFamily="2" charset="-122"/>
            </a:endParaRPr>
          </a:p>
        </p:txBody>
      </p:sp>
      <p:sp>
        <p:nvSpPr>
          <p:cNvPr id="42" name="任意多边形: 形状 41"/>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nvGrpSpPr>
          <p:cNvPr id="2" name="组合 107"/>
          <p:cNvGrpSpPr/>
          <p:nvPr/>
        </p:nvGrpSpPr>
        <p:grpSpPr>
          <a:xfrm>
            <a:off x="0" y="6823724"/>
            <a:ext cx="12858750" cy="276999"/>
            <a:chOff x="-10274" y="6653004"/>
            <a:chExt cx="12202274" cy="211078"/>
          </a:xfrm>
          <a:gradFill flip="none" rotWithShape="1">
            <a:gsLst>
              <a:gs pos="0">
                <a:srgbClr val="00B0F0"/>
              </a:gs>
              <a:gs pos="85000">
                <a:srgbClr val="002060"/>
              </a:gs>
            </a:gsLst>
            <a:lin ang="0" scaled="1"/>
            <a:tileRect/>
          </a:gradFill>
        </p:grpSpPr>
        <p:sp>
          <p:nvSpPr>
            <p:cNvPr id="12" name="矩形 11"/>
            <p:cNvSpPr/>
            <p:nvPr/>
          </p:nvSpPr>
          <p:spPr>
            <a:xfrm>
              <a:off x="-10274" y="6659086"/>
              <a:ext cx="11280576"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11352584" y="6654784"/>
              <a:ext cx="119336"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11538520" y="6654784"/>
              <a:ext cx="72000"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11677120" y="6653004"/>
              <a:ext cx="514880"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 name="组合 16"/>
          <p:cNvGrpSpPr/>
          <p:nvPr/>
        </p:nvGrpSpPr>
        <p:grpSpPr>
          <a:xfrm>
            <a:off x="6447581" y="331281"/>
            <a:ext cx="6120184" cy="400110"/>
            <a:chOff x="6447581" y="331281"/>
            <a:chExt cx="6120184" cy="400110"/>
          </a:xfrm>
        </p:grpSpPr>
        <p:sp>
          <p:nvSpPr>
            <p:cNvPr id="18" name="文本框 26"/>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19" name="任意多边形: 形状 27"/>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grpSp>
        <p:nvGrpSpPr>
          <p:cNvPr id="38" name="组合 37"/>
          <p:cNvGrpSpPr/>
          <p:nvPr/>
        </p:nvGrpSpPr>
        <p:grpSpPr>
          <a:xfrm>
            <a:off x="740743" y="1168053"/>
            <a:ext cx="6192688" cy="5328592"/>
            <a:chOff x="1388815" y="808013"/>
            <a:chExt cx="7416824" cy="5544616"/>
          </a:xfrm>
        </p:grpSpPr>
        <p:graphicFrame>
          <p:nvGraphicFramePr>
            <p:cNvPr id="29" name="图示 28"/>
            <p:cNvGraphicFramePr/>
            <p:nvPr/>
          </p:nvGraphicFramePr>
          <p:xfrm>
            <a:off x="1388815" y="808013"/>
            <a:ext cx="4104456" cy="554461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cxnSp>
          <p:nvCxnSpPr>
            <p:cNvPr id="31" name="直接连接符 30"/>
            <p:cNvCxnSpPr/>
            <p:nvPr/>
          </p:nvCxnSpPr>
          <p:spPr>
            <a:xfrm>
              <a:off x="4701183" y="1384077"/>
              <a:ext cx="31683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989215" y="2464197"/>
              <a:ext cx="31683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5205239" y="3616325"/>
              <a:ext cx="31683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5493271" y="4696445"/>
              <a:ext cx="31683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5637287" y="5848573"/>
              <a:ext cx="316835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6645399" y="1456085"/>
            <a:ext cx="5688632" cy="646331"/>
          </a:xfrm>
          <a:prstGeom prst="rect">
            <a:avLst/>
          </a:prstGeom>
          <a:noFill/>
        </p:spPr>
        <p:txBody>
          <a:bodyPr wrap="square" rtlCol="0">
            <a:spAutoFit/>
          </a:bodyPr>
          <a:lstStyle/>
          <a:p>
            <a:pPr>
              <a:buFont typeface="Wingdings" panose="05000000000000000000" pitchFamily="2" charset="2"/>
              <a:buChar char="u"/>
            </a:pPr>
            <a:r>
              <a:rPr lang="zh-CN" altLang="en-US" dirty="0" smtClean="0"/>
              <a:t>根据市工信局每年定期下发的</a:t>
            </a:r>
            <a:r>
              <a:rPr lang="en-US" altLang="zh-CN" dirty="0" smtClean="0"/>
              <a:t>《</a:t>
            </a:r>
            <a:r>
              <a:rPr lang="zh-CN" altLang="en-US" dirty="0" smtClean="0"/>
              <a:t>申报通知</a:t>
            </a:r>
            <a:r>
              <a:rPr lang="en-US" altLang="zh-CN" dirty="0" smtClean="0"/>
              <a:t>》</a:t>
            </a:r>
            <a:r>
              <a:rPr lang="zh-CN" altLang="en-US" dirty="0" smtClean="0"/>
              <a:t>，企业提交申报材料</a:t>
            </a:r>
            <a:endParaRPr lang="zh-CN" altLang="en-US" dirty="0"/>
          </a:p>
        </p:txBody>
      </p:sp>
      <p:sp>
        <p:nvSpPr>
          <p:cNvPr id="43" name="TextBox 42"/>
          <p:cNvSpPr txBox="1"/>
          <p:nvPr/>
        </p:nvSpPr>
        <p:spPr>
          <a:xfrm>
            <a:off x="6717407" y="2536205"/>
            <a:ext cx="5472608" cy="646331"/>
          </a:xfrm>
          <a:prstGeom prst="rect">
            <a:avLst/>
          </a:prstGeom>
          <a:noFill/>
        </p:spPr>
        <p:txBody>
          <a:bodyPr wrap="square" rtlCol="0">
            <a:spAutoFit/>
          </a:bodyPr>
          <a:lstStyle/>
          <a:p>
            <a:pPr>
              <a:buFont typeface="Wingdings" panose="05000000000000000000" pitchFamily="2" charset="2"/>
              <a:buChar char="u"/>
            </a:pPr>
            <a:r>
              <a:rPr lang="zh-CN" altLang="en-US" dirty="0" smtClean="0"/>
              <a:t>经辖区工信部门初审、市工信局审查、联合组织专家评审、公示后，在线向申报企业发放电子券</a:t>
            </a:r>
            <a:endParaRPr lang="zh-CN" altLang="en-US" dirty="0"/>
          </a:p>
        </p:txBody>
      </p:sp>
      <p:sp>
        <p:nvSpPr>
          <p:cNvPr id="44" name="TextBox 43"/>
          <p:cNvSpPr txBox="1"/>
          <p:nvPr/>
        </p:nvSpPr>
        <p:spPr>
          <a:xfrm>
            <a:off x="6789415" y="3616325"/>
            <a:ext cx="5832648" cy="646331"/>
          </a:xfrm>
          <a:prstGeom prst="rect">
            <a:avLst/>
          </a:prstGeom>
          <a:noFill/>
        </p:spPr>
        <p:txBody>
          <a:bodyPr wrap="square" rtlCol="0">
            <a:spAutoFit/>
          </a:bodyPr>
          <a:lstStyle/>
          <a:p>
            <a:pPr>
              <a:buFont typeface="Wingdings" panose="05000000000000000000" pitchFamily="2" charset="2"/>
              <a:buChar char="u"/>
            </a:pPr>
            <a:r>
              <a:rPr lang="zh-CN" altLang="en-US" dirty="0" smtClean="0"/>
              <a:t>持券企业将创新券提交给接券机构用于购买约定的工业设计服务项目，按照创新券面额抵扣项目合同金额</a:t>
            </a:r>
            <a:endParaRPr lang="zh-CN" altLang="en-US" dirty="0"/>
          </a:p>
        </p:txBody>
      </p:sp>
      <p:sp>
        <p:nvSpPr>
          <p:cNvPr id="45" name="TextBox 44"/>
          <p:cNvSpPr txBox="1"/>
          <p:nvPr/>
        </p:nvSpPr>
        <p:spPr>
          <a:xfrm>
            <a:off x="7005439" y="4624437"/>
            <a:ext cx="5256584" cy="646331"/>
          </a:xfrm>
          <a:prstGeom prst="rect">
            <a:avLst/>
          </a:prstGeom>
          <a:noFill/>
        </p:spPr>
        <p:txBody>
          <a:bodyPr wrap="square" rtlCol="0">
            <a:spAutoFit/>
          </a:bodyPr>
          <a:lstStyle/>
          <a:p>
            <a:pPr>
              <a:buFont typeface="Wingdings" panose="05000000000000000000" pitchFamily="2" charset="2"/>
              <a:buChar char="u"/>
            </a:pPr>
            <a:r>
              <a:rPr lang="zh-CN" altLang="en-US" dirty="0" smtClean="0"/>
              <a:t>项目完成后，接券机构按照市工信局下发的</a:t>
            </a:r>
            <a:r>
              <a:rPr lang="en-US" altLang="zh-CN" dirty="0" smtClean="0"/>
              <a:t>《</a:t>
            </a:r>
            <a:r>
              <a:rPr lang="zh-CN" altLang="en-US" dirty="0" smtClean="0"/>
              <a:t>申请兑现通知</a:t>
            </a:r>
            <a:r>
              <a:rPr lang="en-US" altLang="zh-CN" dirty="0" smtClean="0"/>
              <a:t>》</a:t>
            </a:r>
            <a:r>
              <a:rPr lang="zh-CN" altLang="en-US" dirty="0" smtClean="0"/>
              <a:t>要求，提交申请兑现材料</a:t>
            </a:r>
            <a:endParaRPr lang="zh-CN" altLang="en-US" dirty="0"/>
          </a:p>
        </p:txBody>
      </p:sp>
      <p:sp>
        <p:nvSpPr>
          <p:cNvPr id="46" name="TextBox 45"/>
          <p:cNvSpPr txBox="1"/>
          <p:nvPr/>
        </p:nvSpPr>
        <p:spPr>
          <a:xfrm>
            <a:off x="7077447" y="5776565"/>
            <a:ext cx="4968552" cy="646331"/>
          </a:xfrm>
          <a:prstGeom prst="rect">
            <a:avLst/>
          </a:prstGeom>
          <a:noFill/>
        </p:spPr>
        <p:txBody>
          <a:bodyPr wrap="square" rtlCol="0">
            <a:spAutoFit/>
          </a:bodyPr>
          <a:lstStyle/>
          <a:p>
            <a:pPr>
              <a:buFont typeface="Wingdings" panose="05000000000000000000" pitchFamily="2" charset="2"/>
              <a:buChar char="u"/>
            </a:pPr>
            <a:r>
              <a:rPr lang="zh-CN" altLang="en-US" dirty="0" smtClean="0"/>
              <a:t>经联合组织专家评审、部门审核后，拨付兑现资金至接券机构</a:t>
            </a:r>
            <a:endParaRPr lang="zh-CN" altLang="en-US" dirty="0"/>
          </a:p>
        </p:txBody>
      </p:sp>
      <p:sp>
        <p:nvSpPr>
          <p:cNvPr id="47" name="TextBox 46"/>
          <p:cNvSpPr txBox="1"/>
          <p:nvPr/>
        </p:nvSpPr>
        <p:spPr>
          <a:xfrm>
            <a:off x="1028775" y="447973"/>
            <a:ext cx="3384376" cy="584775"/>
          </a:xfrm>
          <a:prstGeom prst="rect">
            <a:avLst/>
          </a:prstGeom>
          <a:noFill/>
        </p:spPr>
        <p:txBody>
          <a:bodyPr wrap="square" rtlCol="0">
            <a:spAutoFit/>
          </a:bodyPr>
          <a:lstStyle/>
          <a:p>
            <a:r>
              <a:rPr lang="en-US" altLang="zh-CN"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4.1 </a:t>
            </a:r>
            <a:r>
              <a:rPr lang="zh-CN" altLang="en-US"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全流程图</a:t>
            </a:r>
            <a:endParaRPr lang="zh-CN" altLang="en-US"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114" t="53629" r="-114" b="6332"/>
          <a:stretch>
            <a:fillRect/>
          </a:stretch>
        </p:blipFill>
        <p:spPr bwMode="auto">
          <a:xfrm>
            <a:off x="1" y="2824237"/>
            <a:ext cx="12879414" cy="4408413"/>
          </a:xfrm>
          <a:custGeom>
            <a:avLst/>
            <a:gdLst>
              <a:gd name="connsiteX0" fmla="*/ 9872637 w 12858751"/>
              <a:gd name="connsiteY0" fmla="*/ 208975 h 4408413"/>
              <a:gd name="connsiteX1" fmla="*/ 9834537 w 12858751"/>
              <a:gd name="connsiteY1" fmla="*/ 221675 h 4408413"/>
              <a:gd name="connsiteX2" fmla="*/ 9809137 w 12858751"/>
              <a:gd name="connsiteY2" fmla="*/ 247075 h 4408413"/>
              <a:gd name="connsiteX3" fmla="*/ 9751987 w 12858751"/>
              <a:gd name="connsiteY3" fmla="*/ 291525 h 4408413"/>
              <a:gd name="connsiteX4" fmla="*/ 9707537 w 12858751"/>
              <a:gd name="connsiteY4" fmla="*/ 310575 h 4408413"/>
              <a:gd name="connsiteX5" fmla="*/ 9440837 w 12858751"/>
              <a:gd name="connsiteY5" fmla="*/ 437575 h 4408413"/>
              <a:gd name="connsiteX6" fmla="*/ 9269387 w 12858751"/>
              <a:gd name="connsiteY6" fmla="*/ 532825 h 4408413"/>
              <a:gd name="connsiteX7" fmla="*/ 8939187 w 12858751"/>
              <a:gd name="connsiteY7" fmla="*/ 723325 h 4408413"/>
              <a:gd name="connsiteX8" fmla="*/ 8755037 w 12858751"/>
              <a:gd name="connsiteY8" fmla="*/ 799525 h 4408413"/>
              <a:gd name="connsiteX9" fmla="*/ 8621687 w 12858751"/>
              <a:gd name="connsiteY9" fmla="*/ 869375 h 4408413"/>
              <a:gd name="connsiteX10" fmla="*/ 8456587 w 12858751"/>
              <a:gd name="connsiteY10" fmla="*/ 939225 h 4408413"/>
              <a:gd name="connsiteX11" fmla="*/ 8145437 w 12858751"/>
              <a:gd name="connsiteY11" fmla="*/ 1059875 h 4408413"/>
              <a:gd name="connsiteX12" fmla="*/ 7942237 w 12858751"/>
              <a:gd name="connsiteY12" fmla="*/ 1155125 h 4408413"/>
              <a:gd name="connsiteX13" fmla="*/ 7758087 w 12858751"/>
              <a:gd name="connsiteY13" fmla="*/ 1224975 h 4408413"/>
              <a:gd name="connsiteX14" fmla="*/ 7535837 w 12858751"/>
              <a:gd name="connsiteY14" fmla="*/ 1332925 h 4408413"/>
              <a:gd name="connsiteX15" fmla="*/ 7319937 w 12858751"/>
              <a:gd name="connsiteY15" fmla="*/ 1421825 h 4408413"/>
              <a:gd name="connsiteX16" fmla="*/ 6869087 w 12858751"/>
              <a:gd name="connsiteY16" fmla="*/ 1669475 h 4408413"/>
              <a:gd name="connsiteX17" fmla="*/ 6507137 w 12858751"/>
              <a:gd name="connsiteY17" fmla="*/ 1948875 h 4408413"/>
              <a:gd name="connsiteX18" fmla="*/ 6405537 w 12858751"/>
              <a:gd name="connsiteY18" fmla="*/ 2075875 h 4408413"/>
              <a:gd name="connsiteX19" fmla="*/ 6335687 w 12858751"/>
              <a:gd name="connsiteY19" fmla="*/ 2190175 h 4408413"/>
              <a:gd name="connsiteX20" fmla="*/ 6297587 w 12858751"/>
              <a:gd name="connsiteY20" fmla="*/ 2596575 h 4408413"/>
              <a:gd name="connsiteX21" fmla="*/ 6303937 w 12858751"/>
              <a:gd name="connsiteY21" fmla="*/ 2615625 h 4408413"/>
              <a:gd name="connsiteX22" fmla="*/ 6424587 w 12858751"/>
              <a:gd name="connsiteY22" fmla="*/ 2634675 h 4408413"/>
              <a:gd name="connsiteX23" fmla="*/ 6469037 w 12858751"/>
              <a:gd name="connsiteY23" fmla="*/ 2621975 h 4408413"/>
              <a:gd name="connsiteX24" fmla="*/ 6513487 w 12858751"/>
              <a:gd name="connsiteY24" fmla="*/ 2602925 h 4408413"/>
              <a:gd name="connsiteX25" fmla="*/ 6545237 w 12858751"/>
              <a:gd name="connsiteY25" fmla="*/ 2596575 h 4408413"/>
              <a:gd name="connsiteX26" fmla="*/ 6564287 w 12858751"/>
              <a:gd name="connsiteY26" fmla="*/ 2590225 h 4408413"/>
              <a:gd name="connsiteX27" fmla="*/ 6602387 w 12858751"/>
              <a:gd name="connsiteY27" fmla="*/ 2577525 h 4408413"/>
              <a:gd name="connsiteX28" fmla="*/ 6646837 w 12858751"/>
              <a:gd name="connsiteY28" fmla="*/ 2571175 h 4408413"/>
              <a:gd name="connsiteX29" fmla="*/ 6665887 w 12858751"/>
              <a:gd name="connsiteY29" fmla="*/ 2564825 h 4408413"/>
              <a:gd name="connsiteX30" fmla="*/ 6691287 w 12858751"/>
              <a:gd name="connsiteY30" fmla="*/ 2558475 h 4408413"/>
              <a:gd name="connsiteX31" fmla="*/ 6742087 w 12858751"/>
              <a:gd name="connsiteY31" fmla="*/ 2545775 h 4408413"/>
              <a:gd name="connsiteX32" fmla="*/ 6761137 w 12858751"/>
              <a:gd name="connsiteY32" fmla="*/ 2533075 h 4408413"/>
              <a:gd name="connsiteX33" fmla="*/ 6805587 w 12858751"/>
              <a:gd name="connsiteY33" fmla="*/ 2520375 h 4408413"/>
              <a:gd name="connsiteX34" fmla="*/ 6824637 w 12858751"/>
              <a:gd name="connsiteY34" fmla="*/ 2514025 h 4408413"/>
              <a:gd name="connsiteX35" fmla="*/ 6843687 w 12858751"/>
              <a:gd name="connsiteY35" fmla="*/ 2501325 h 4408413"/>
              <a:gd name="connsiteX36" fmla="*/ 6875437 w 12858751"/>
              <a:gd name="connsiteY36" fmla="*/ 2488625 h 4408413"/>
              <a:gd name="connsiteX37" fmla="*/ 6919887 w 12858751"/>
              <a:gd name="connsiteY37" fmla="*/ 2469575 h 4408413"/>
              <a:gd name="connsiteX38" fmla="*/ 6977037 w 12858751"/>
              <a:gd name="connsiteY38" fmla="*/ 2463225 h 4408413"/>
              <a:gd name="connsiteX39" fmla="*/ 7046887 w 12858751"/>
              <a:gd name="connsiteY39" fmla="*/ 2450525 h 4408413"/>
              <a:gd name="connsiteX40" fmla="*/ 7110387 w 12858751"/>
              <a:gd name="connsiteY40" fmla="*/ 2437825 h 4408413"/>
              <a:gd name="connsiteX41" fmla="*/ 7129437 w 12858751"/>
              <a:gd name="connsiteY41" fmla="*/ 2431475 h 4408413"/>
              <a:gd name="connsiteX42" fmla="*/ 7192937 w 12858751"/>
              <a:gd name="connsiteY42" fmla="*/ 2412425 h 4408413"/>
              <a:gd name="connsiteX43" fmla="*/ 7231037 w 12858751"/>
              <a:gd name="connsiteY43" fmla="*/ 2387025 h 4408413"/>
              <a:gd name="connsiteX44" fmla="*/ 7300887 w 12858751"/>
              <a:gd name="connsiteY44" fmla="*/ 2367975 h 4408413"/>
              <a:gd name="connsiteX45" fmla="*/ 7326287 w 12858751"/>
              <a:gd name="connsiteY45" fmla="*/ 2361625 h 4408413"/>
              <a:gd name="connsiteX46" fmla="*/ 7345337 w 12858751"/>
              <a:gd name="connsiteY46" fmla="*/ 2355275 h 4408413"/>
              <a:gd name="connsiteX47" fmla="*/ 7364387 w 12858751"/>
              <a:gd name="connsiteY47" fmla="*/ 2348925 h 4408413"/>
              <a:gd name="connsiteX48" fmla="*/ 7402487 w 12858751"/>
              <a:gd name="connsiteY48" fmla="*/ 2336225 h 4408413"/>
              <a:gd name="connsiteX49" fmla="*/ 7421537 w 12858751"/>
              <a:gd name="connsiteY49" fmla="*/ 2323525 h 4408413"/>
              <a:gd name="connsiteX50" fmla="*/ 7465987 w 12858751"/>
              <a:gd name="connsiteY50" fmla="*/ 2310825 h 4408413"/>
              <a:gd name="connsiteX51" fmla="*/ 7504087 w 12858751"/>
              <a:gd name="connsiteY51" fmla="*/ 2285425 h 4408413"/>
              <a:gd name="connsiteX52" fmla="*/ 7523137 w 12858751"/>
              <a:gd name="connsiteY52" fmla="*/ 2279075 h 4408413"/>
              <a:gd name="connsiteX53" fmla="*/ 7542187 w 12858751"/>
              <a:gd name="connsiteY53" fmla="*/ 2272725 h 4408413"/>
              <a:gd name="connsiteX54" fmla="*/ 7580287 w 12858751"/>
              <a:gd name="connsiteY54" fmla="*/ 2260025 h 4408413"/>
              <a:gd name="connsiteX55" fmla="*/ 7599337 w 12858751"/>
              <a:gd name="connsiteY55" fmla="*/ 2247325 h 4408413"/>
              <a:gd name="connsiteX56" fmla="*/ 7618387 w 12858751"/>
              <a:gd name="connsiteY56" fmla="*/ 2240975 h 4408413"/>
              <a:gd name="connsiteX57" fmla="*/ 7637437 w 12858751"/>
              <a:gd name="connsiteY57" fmla="*/ 2234625 h 4408413"/>
              <a:gd name="connsiteX58" fmla="*/ 7700937 w 12858751"/>
              <a:gd name="connsiteY58" fmla="*/ 2209225 h 4408413"/>
              <a:gd name="connsiteX59" fmla="*/ 7719987 w 12858751"/>
              <a:gd name="connsiteY59" fmla="*/ 2202875 h 4408413"/>
              <a:gd name="connsiteX60" fmla="*/ 7758087 w 12858751"/>
              <a:gd name="connsiteY60" fmla="*/ 2183825 h 4408413"/>
              <a:gd name="connsiteX61" fmla="*/ 7796187 w 12858751"/>
              <a:gd name="connsiteY61" fmla="*/ 2158425 h 4408413"/>
              <a:gd name="connsiteX62" fmla="*/ 7840637 w 12858751"/>
              <a:gd name="connsiteY62" fmla="*/ 2145725 h 4408413"/>
              <a:gd name="connsiteX63" fmla="*/ 7859687 w 12858751"/>
              <a:gd name="connsiteY63" fmla="*/ 2133025 h 4408413"/>
              <a:gd name="connsiteX64" fmla="*/ 7878737 w 12858751"/>
              <a:gd name="connsiteY64" fmla="*/ 2126675 h 4408413"/>
              <a:gd name="connsiteX65" fmla="*/ 7916837 w 12858751"/>
              <a:gd name="connsiteY65" fmla="*/ 2101275 h 4408413"/>
              <a:gd name="connsiteX66" fmla="*/ 7954937 w 12858751"/>
              <a:gd name="connsiteY66" fmla="*/ 2088575 h 4408413"/>
              <a:gd name="connsiteX67" fmla="*/ 7973987 w 12858751"/>
              <a:gd name="connsiteY67" fmla="*/ 2075875 h 4408413"/>
              <a:gd name="connsiteX68" fmla="*/ 8012087 w 12858751"/>
              <a:gd name="connsiteY68" fmla="*/ 2063175 h 4408413"/>
              <a:gd name="connsiteX69" fmla="*/ 8031137 w 12858751"/>
              <a:gd name="connsiteY69" fmla="*/ 2050475 h 4408413"/>
              <a:gd name="connsiteX70" fmla="*/ 8069237 w 12858751"/>
              <a:gd name="connsiteY70" fmla="*/ 2031425 h 4408413"/>
              <a:gd name="connsiteX71" fmla="*/ 8088287 w 12858751"/>
              <a:gd name="connsiteY71" fmla="*/ 2025075 h 4408413"/>
              <a:gd name="connsiteX72" fmla="*/ 8107337 w 12858751"/>
              <a:gd name="connsiteY72" fmla="*/ 2018725 h 4408413"/>
              <a:gd name="connsiteX73" fmla="*/ 8145437 w 12858751"/>
              <a:gd name="connsiteY73" fmla="*/ 2006025 h 4408413"/>
              <a:gd name="connsiteX74" fmla="*/ 8170837 w 12858751"/>
              <a:gd name="connsiteY74" fmla="*/ 1993325 h 4408413"/>
              <a:gd name="connsiteX75" fmla="*/ 8189887 w 12858751"/>
              <a:gd name="connsiteY75" fmla="*/ 1986975 h 4408413"/>
              <a:gd name="connsiteX76" fmla="*/ 8227987 w 12858751"/>
              <a:gd name="connsiteY76" fmla="*/ 1974275 h 4408413"/>
              <a:gd name="connsiteX77" fmla="*/ 8253387 w 12858751"/>
              <a:gd name="connsiteY77" fmla="*/ 1961575 h 4408413"/>
              <a:gd name="connsiteX78" fmla="*/ 8316887 w 12858751"/>
              <a:gd name="connsiteY78" fmla="*/ 1942525 h 4408413"/>
              <a:gd name="connsiteX79" fmla="*/ 8354987 w 12858751"/>
              <a:gd name="connsiteY79" fmla="*/ 1917125 h 4408413"/>
              <a:gd name="connsiteX80" fmla="*/ 8374037 w 12858751"/>
              <a:gd name="connsiteY80" fmla="*/ 1910775 h 4408413"/>
              <a:gd name="connsiteX81" fmla="*/ 8412137 w 12858751"/>
              <a:gd name="connsiteY81" fmla="*/ 1885375 h 4408413"/>
              <a:gd name="connsiteX82" fmla="*/ 8450237 w 12858751"/>
              <a:gd name="connsiteY82" fmla="*/ 1859975 h 4408413"/>
              <a:gd name="connsiteX83" fmla="*/ 8469287 w 12858751"/>
              <a:gd name="connsiteY83" fmla="*/ 1853625 h 4408413"/>
              <a:gd name="connsiteX84" fmla="*/ 8494687 w 12858751"/>
              <a:gd name="connsiteY84" fmla="*/ 1834575 h 4408413"/>
              <a:gd name="connsiteX85" fmla="*/ 8532787 w 12858751"/>
              <a:gd name="connsiteY85" fmla="*/ 1802825 h 4408413"/>
              <a:gd name="connsiteX86" fmla="*/ 8551837 w 12858751"/>
              <a:gd name="connsiteY86" fmla="*/ 1790125 h 4408413"/>
              <a:gd name="connsiteX87" fmla="*/ 8589937 w 12858751"/>
              <a:gd name="connsiteY87" fmla="*/ 1764725 h 4408413"/>
              <a:gd name="connsiteX88" fmla="*/ 8608987 w 12858751"/>
              <a:gd name="connsiteY88" fmla="*/ 1758375 h 4408413"/>
              <a:gd name="connsiteX89" fmla="*/ 8628037 w 12858751"/>
              <a:gd name="connsiteY89" fmla="*/ 1739325 h 4408413"/>
              <a:gd name="connsiteX90" fmla="*/ 8647087 w 12858751"/>
              <a:gd name="connsiteY90" fmla="*/ 1726625 h 4408413"/>
              <a:gd name="connsiteX91" fmla="*/ 8666137 w 12858751"/>
              <a:gd name="connsiteY91" fmla="*/ 1713925 h 4408413"/>
              <a:gd name="connsiteX92" fmla="*/ 8723287 w 12858751"/>
              <a:gd name="connsiteY92" fmla="*/ 1669475 h 4408413"/>
              <a:gd name="connsiteX93" fmla="*/ 8761387 w 12858751"/>
              <a:gd name="connsiteY93" fmla="*/ 1644075 h 4408413"/>
              <a:gd name="connsiteX94" fmla="*/ 8812187 w 12858751"/>
              <a:gd name="connsiteY94" fmla="*/ 1586925 h 4408413"/>
              <a:gd name="connsiteX95" fmla="*/ 8882037 w 12858751"/>
              <a:gd name="connsiteY95" fmla="*/ 1555175 h 4408413"/>
              <a:gd name="connsiteX96" fmla="*/ 8920137 w 12858751"/>
              <a:gd name="connsiteY96" fmla="*/ 1542475 h 4408413"/>
              <a:gd name="connsiteX97" fmla="*/ 8945537 w 12858751"/>
              <a:gd name="connsiteY97" fmla="*/ 1529775 h 4408413"/>
              <a:gd name="connsiteX98" fmla="*/ 8983637 w 12858751"/>
              <a:gd name="connsiteY98" fmla="*/ 1510725 h 4408413"/>
              <a:gd name="connsiteX99" fmla="*/ 9021737 w 12858751"/>
              <a:gd name="connsiteY99" fmla="*/ 1498025 h 4408413"/>
              <a:gd name="connsiteX100" fmla="*/ 9047137 w 12858751"/>
              <a:gd name="connsiteY100" fmla="*/ 1485325 h 4408413"/>
              <a:gd name="connsiteX101" fmla="*/ 9066187 w 12858751"/>
              <a:gd name="connsiteY101" fmla="*/ 1478975 h 4408413"/>
              <a:gd name="connsiteX102" fmla="*/ 9104287 w 12858751"/>
              <a:gd name="connsiteY102" fmla="*/ 1459925 h 4408413"/>
              <a:gd name="connsiteX103" fmla="*/ 9142387 w 12858751"/>
              <a:gd name="connsiteY103" fmla="*/ 1434525 h 4408413"/>
              <a:gd name="connsiteX104" fmla="*/ 9167787 w 12858751"/>
              <a:gd name="connsiteY104" fmla="*/ 1421825 h 4408413"/>
              <a:gd name="connsiteX105" fmla="*/ 9186837 w 12858751"/>
              <a:gd name="connsiteY105" fmla="*/ 1409125 h 4408413"/>
              <a:gd name="connsiteX106" fmla="*/ 9205887 w 12858751"/>
              <a:gd name="connsiteY106" fmla="*/ 1402775 h 4408413"/>
              <a:gd name="connsiteX107" fmla="*/ 9231287 w 12858751"/>
              <a:gd name="connsiteY107" fmla="*/ 1383725 h 4408413"/>
              <a:gd name="connsiteX108" fmla="*/ 9275737 w 12858751"/>
              <a:gd name="connsiteY108" fmla="*/ 1358325 h 4408413"/>
              <a:gd name="connsiteX109" fmla="*/ 9294787 w 12858751"/>
              <a:gd name="connsiteY109" fmla="*/ 1345625 h 4408413"/>
              <a:gd name="connsiteX110" fmla="*/ 9364637 w 12858751"/>
              <a:gd name="connsiteY110" fmla="*/ 1307525 h 4408413"/>
              <a:gd name="connsiteX111" fmla="*/ 9402737 w 12858751"/>
              <a:gd name="connsiteY111" fmla="*/ 1294825 h 4408413"/>
              <a:gd name="connsiteX112" fmla="*/ 9421787 w 12858751"/>
              <a:gd name="connsiteY112" fmla="*/ 1282125 h 4408413"/>
              <a:gd name="connsiteX113" fmla="*/ 9440837 w 12858751"/>
              <a:gd name="connsiteY113" fmla="*/ 1275775 h 4408413"/>
              <a:gd name="connsiteX114" fmla="*/ 9466237 w 12858751"/>
              <a:gd name="connsiteY114" fmla="*/ 1263075 h 4408413"/>
              <a:gd name="connsiteX115" fmla="*/ 9485287 w 12858751"/>
              <a:gd name="connsiteY115" fmla="*/ 1256725 h 4408413"/>
              <a:gd name="connsiteX116" fmla="*/ 9523387 w 12858751"/>
              <a:gd name="connsiteY116" fmla="*/ 1244025 h 4408413"/>
              <a:gd name="connsiteX117" fmla="*/ 9542437 w 12858751"/>
              <a:gd name="connsiteY117" fmla="*/ 1231325 h 4408413"/>
              <a:gd name="connsiteX118" fmla="*/ 9586887 w 12858751"/>
              <a:gd name="connsiteY118" fmla="*/ 1218625 h 4408413"/>
              <a:gd name="connsiteX119" fmla="*/ 9605937 w 12858751"/>
              <a:gd name="connsiteY119" fmla="*/ 1212275 h 4408413"/>
              <a:gd name="connsiteX120" fmla="*/ 9631337 w 12858751"/>
              <a:gd name="connsiteY120" fmla="*/ 1205925 h 4408413"/>
              <a:gd name="connsiteX121" fmla="*/ 9675787 w 12858751"/>
              <a:gd name="connsiteY121" fmla="*/ 1180525 h 4408413"/>
              <a:gd name="connsiteX122" fmla="*/ 9694837 w 12858751"/>
              <a:gd name="connsiteY122" fmla="*/ 1174175 h 4408413"/>
              <a:gd name="connsiteX123" fmla="*/ 9732937 w 12858751"/>
              <a:gd name="connsiteY123" fmla="*/ 1148775 h 4408413"/>
              <a:gd name="connsiteX124" fmla="*/ 9777387 w 12858751"/>
              <a:gd name="connsiteY124" fmla="*/ 1129725 h 4408413"/>
              <a:gd name="connsiteX125" fmla="*/ 9796437 w 12858751"/>
              <a:gd name="connsiteY125" fmla="*/ 1123375 h 4408413"/>
              <a:gd name="connsiteX126" fmla="*/ 9815487 w 12858751"/>
              <a:gd name="connsiteY126" fmla="*/ 1110675 h 4408413"/>
              <a:gd name="connsiteX127" fmla="*/ 9834537 w 12858751"/>
              <a:gd name="connsiteY127" fmla="*/ 1104325 h 4408413"/>
              <a:gd name="connsiteX128" fmla="*/ 9885337 w 12858751"/>
              <a:gd name="connsiteY128" fmla="*/ 1078925 h 4408413"/>
              <a:gd name="connsiteX129" fmla="*/ 9904387 w 12858751"/>
              <a:gd name="connsiteY129" fmla="*/ 1072575 h 4408413"/>
              <a:gd name="connsiteX130" fmla="*/ 9942487 w 12858751"/>
              <a:gd name="connsiteY130" fmla="*/ 1059875 h 4408413"/>
              <a:gd name="connsiteX131" fmla="*/ 9967887 w 12858751"/>
              <a:gd name="connsiteY131" fmla="*/ 1047175 h 4408413"/>
              <a:gd name="connsiteX132" fmla="*/ 10005987 w 12858751"/>
              <a:gd name="connsiteY132" fmla="*/ 1034475 h 4408413"/>
              <a:gd name="connsiteX133" fmla="*/ 10025037 w 12858751"/>
              <a:gd name="connsiteY133" fmla="*/ 1015425 h 4408413"/>
              <a:gd name="connsiteX134" fmla="*/ 10088537 w 12858751"/>
              <a:gd name="connsiteY134" fmla="*/ 1002725 h 4408413"/>
              <a:gd name="connsiteX135" fmla="*/ 10107587 w 12858751"/>
              <a:gd name="connsiteY135" fmla="*/ 996375 h 4408413"/>
              <a:gd name="connsiteX136" fmla="*/ 10152037 w 12858751"/>
              <a:gd name="connsiteY136" fmla="*/ 970975 h 4408413"/>
              <a:gd name="connsiteX137" fmla="*/ 10221887 w 12858751"/>
              <a:gd name="connsiteY137" fmla="*/ 951925 h 4408413"/>
              <a:gd name="connsiteX138" fmla="*/ 10240937 w 12858751"/>
              <a:gd name="connsiteY138" fmla="*/ 939225 h 4408413"/>
              <a:gd name="connsiteX139" fmla="*/ 10291737 w 12858751"/>
              <a:gd name="connsiteY139" fmla="*/ 913825 h 4408413"/>
              <a:gd name="connsiteX140" fmla="*/ 10348887 w 12858751"/>
              <a:gd name="connsiteY140" fmla="*/ 907475 h 4408413"/>
              <a:gd name="connsiteX141" fmla="*/ 10373829 w 12858751"/>
              <a:gd name="connsiteY141" fmla="*/ 894097 h 4408413"/>
              <a:gd name="connsiteX142" fmla="*/ 10374503 w 12858751"/>
              <a:gd name="connsiteY142" fmla="*/ 894649 h 4408413"/>
              <a:gd name="connsiteX143" fmla="*/ 10373928 w 12858751"/>
              <a:gd name="connsiteY143" fmla="*/ 894044 h 4408413"/>
              <a:gd name="connsiteX144" fmla="*/ 10373829 w 12858751"/>
              <a:gd name="connsiteY144" fmla="*/ 894097 h 4408413"/>
              <a:gd name="connsiteX145" fmla="*/ 10373382 w 12858751"/>
              <a:gd name="connsiteY145" fmla="*/ 893730 h 4408413"/>
              <a:gd name="connsiteX146" fmla="*/ 10393337 w 12858751"/>
              <a:gd name="connsiteY146" fmla="*/ 875725 h 4408413"/>
              <a:gd name="connsiteX147" fmla="*/ 10412387 w 12858751"/>
              <a:gd name="connsiteY147" fmla="*/ 863025 h 4408413"/>
              <a:gd name="connsiteX148" fmla="*/ 10418737 w 12858751"/>
              <a:gd name="connsiteY148" fmla="*/ 837625 h 4408413"/>
              <a:gd name="connsiteX149" fmla="*/ 10425087 w 12858751"/>
              <a:gd name="connsiteY149" fmla="*/ 716975 h 4408413"/>
              <a:gd name="connsiteX150" fmla="*/ 10418737 w 12858751"/>
              <a:gd name="connsiteY150" fmla="*/ 691575 h 4408413"/>
              <a:gd name="connsiteX151" fmla="*/ 10406037 w 12858751"/>
              <a:gd name="connsiteY151" fmla="*/ 672525 h 4408413"/>
              <a:gd name="connsiteX152" fmla="*/ 10399687 w 12858751"/>
              <a:gd name="connsiteY152" fmla="*/ 640775 h 4408413"/>
              <a:gd name="connsiteX153" fmla="*/ 10380637 w 12858751"/>
              <a:gd name="connsiteY153" fmla="*/ 609025 h 4408413"/>
              <a:gd name="connsiteX154" fmla="*/ 10374287 w 12858751"/>
              <a:gd name="connsiteY154" fmla="*/ 589975 h 4408413"/>
              <a:gd name="connsiteX155" fmla="*/ 10361587 w 12858751"/>
              <a:gd name="connsiteY155" fmla="*/ 570925 h 4408413"/>
              <a:gd name="connsiteX156" fmla="*/ 10323487 w 12858751"/>
              <a:gd name="connsiteY156" fmla="*/ 507425 h 4408413"/>
              <a:gd name="connsiteX157" fmla="*/ 10304437 w 12858751"/>
              <a:gd name="connsiteY157" fmla="*/ 494725 h 4408413"/>
              <a:gd name="connsiteX158" fmla="*/ 10266337 w 12858751"/>
              <a:gd name="connsiteY158" fmla="*/ 462975 h 4408413"/>
              <a:gd name="connsiteX159" fmla="*/ 10247287 w 12858751"/>
              <a:gd name="connsiteY159" fmla="*/ 456625 h 4408413"/>
              <a:gd name="connsiteX160" fmla="*/ 10202837 w 12858751"/>
              <a:gd name="connsiteY160" fmla="*/ 443925 h 4408413"/>
              <a:gd name="connsiteX161" fmla="*/ 10158387 w 12858751"/>
              <a:gd name="connsiteY161" fmla="*/ 418525 h 4408413"/>
              <a:gd name="connsiteX162" fmla="*/ 10132987 w 12858751"/>
              <a:gd name="connsiteY162" fmla="*/ 405825 h 4408413"/>
              <a:gd name="connsiteX163" fmla="*/ 10113937 w 12858751"/>
              <a:gd name="connsiteY163" fmla="*/ 386775 h 4408413"/>
              <a:gd name="connsiteX164" fmla="*/ 10069487 w 12858751"/>
              <a:gd name="connsiteY164" fmla="*/ 355025 h 4408413"/>
              <a:gd name="connsiteX165" fmla="*/ 10037737 w 12858751"/>
              <a:gd name="connsiteY165" fmla="*/ 323275 h 4408413"/>
              <a:gd name="connsiteX166" fmla="*/ 9986937 w 12858751"/>
              <a:gd name="connsiteY166" fmla="*/ 272475 h 4408413"/>
              <a:gd name="connsiteX167" fmla="*/ 9967887 w 12858751"/>
              <a:gd name="connsiteY167" fmla="*/ 259775 h 4408413"/>
              <a:gd name="connsiteX168" fmla="*/ 9942487 w 12858751"/>
              <a:gd name="connsiteY168" fmla="*/ 234375 h 4408413"/>
              <a:gd name="connsiteX169" fmla="*/ 9872637 w 12858751"/>
              <a:gd name="connsiteY169" fmla="*/ 208975 h 4408413"/>
              <a:gd name="connsiteX170" fmla="*/ 0 w 12858751"/>
              <a:gd name="connsiteY170" fmla="*/ 0 h 4408413"/>
              <a:gd name="connsiteX171" fmla="*/ 12858751 w 12858751"/>
              <a:gd name="connsiteY171" fmla="*/ 0 h 4408413"/>
              <a:gd name="connsiteX172" fmla="*/ 12858751 w 12858751"/>
              <a:gd name="connsiteY172" fmla="*/ 4408413 h 4408413"/>
              <a:gd name="connsiteX173" fmla="*/ 0 w 12858751"/>
              <a:gd name="connsiteY173" fmla="*/ 4408413 h 44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2858751" h="4408413">
                <a:moveTo>
                  <a:pt x="9872637" y="208975"/>
                </a:moveTo>
                <a:cubicBezTo>
                  <a:pt x="9872637" y="208975"/>
                  <a:pt x="9846016" y="214787"/>
                  <a:pt x="9834537" y="221675"/>
                </a:cubicBezTo>
                <a:cubicBezTo>
                  <a:pt x="9824270" y="227835"/>
                  <a:pt x="9817604" y="238608"/>
                  <a:pt x="9809137" y="247075"/>
                </a:cubicBezTo>
                <a:cubicBezTo>
                  <a:pt x="9792072" y="264140"/>
                  <a:pt x="9772452" y="278734"/>
                  <a:pt x="9751987" y="291525"/>
                </a:cubicBezTo>
                <a:cubicBezTo>
                  <a:pt x="9738317" y="300069"/>
                  <a:pt x="9722048" y="303554"/>
                  <a:pt x="9707537" y="310575"/>
                </a:cubicBezTo>
                <a:cubicBezTo>
                  <a:pt x="9440244" y="439910"/>
                  <a:pt x="9664004" y="338390"/>
                  <a:pt x="9440837" y="437575"/>
                </a:cubicBezTo>
                <a:cubicBezTo>
                  <a:pt x="9381095" y="464127"/>
                  <a:pt x="9326195" y="500466"/>
                  <a:pt x="9269387" y="532825"/>
                </a:cubicBezTo>
                <a:cubicBezTo>
                  <a:pt x="9158973" y="595719"/>
                  <a:pt x="9051994" y="664832"/>
                  <a:pt x="8939187" y="723325"/>
                </a:cubicBezTo>
                <a:cubicBezTo>
                  <a:pt x="8880213" y="753904"/>
                  <a:pt x="8815389" y="771763"/>
                  <a:pt x="8755037" y="799525"/>
                </a:cubicBezTo>
                <a:cubicBezTo>
                  <a:pt x="8709450" y="820495"/>
                  <a:pt x="8666137" y="846092"/>
                  <a:pt x="8621687" y="869375"/>
                </a:cubicBezTo>
                <a:cubicBezTo>
                  <a:pt x="8568753" y="897102"/>
                  <a:pt x="8512069" y="917032"/>
                  <a:pt x="8456587" y="939225"/>
                </a:cubicBezTo>
                <a:cubicBezTo>
                  <a:pt x="8353302" y="980539"/>
                  <a:pt x="8248008" y="1016820"/>
                  <a:pt x="8145437" y="1059875"/>
                </a:cubicBezTo>
                <a:cubicBezTo>
                  <a:pt x="8076462" y="1088828"/>
                  <a:pt x="8011052" y="1125794"/>
                  <a:pt x="7942237" y="1155125"/>
                </a:cubicBezTo>
                <a:cubicBezTo>
                  <a:pt x="7881843" y="1180867"/>
                  <a:pt x="7818233" y="1198661"/>
                  <a:pt x="7758087" y="1224975"/>
                </a:cubicBezTo>
                <a:cubicBezTo>
                  <a:pt x="7682632" y="1257986"/>
                  <a:pt x="7610963" y="1299173"/>
                  <a:pt x="7535837" y="1332925"/>
                </a:cubicBezTo>
                <a:cubicBezTo>
                  <a:pt x="7464844" y="1364820"/>
                  <a:pt x="7390689" y="1389397"/>
                  <a:pt x="7319937" y="1421825"/>
                </a:cubicBezTo>
                <a:cubicBezTo>
                  <a:pt x="7094247" y="1525266"/>
                  <a:pt x="7075013" y="1544671"/>
                  <a:pt x="6869087" y="1669475"/>
                </a:cubicBezTo>
                <a:cubicBezTo>
                  <a:pt x="6684024" y="1781634"/>
                  <a:pt x="6632929" y="1833565"/>
                  <a:pt x="6507137" y="1948875"/>
                </a:cubicBezTo>
                <a:cubicBezTo>
                  <a:pt x="6467174" y="1985508"/>
                  <a:pt x="6438303" y="2032684"/>
                  <a:pt x="6405537" y="2075875"/>
                </a:cubicBezTo>
                <a:cubicBezTo>
                  <a:pt x="6384802" y="2103209"/>
                  <a:pt x="6350522" y="2158650"/>
                  <a:pt x="6335687" y="2190175"/>
                </a:cubicBezTo>
                <a:cubicBezTo>
                  <a:pt x="6276946" y="2314999"/>
                  <a:pt x="6304552" y="2466567"/>
                  <a:pt x="6297587" y="2596575"/>
                </a:cubicBezTo>
                <a:cubicBezTo>
                  <a:pt x="6299704" y="2602925"/>
                  <a:pt x="6299756" y="2610398"/>
                  <a:pt x="6303937" y="2615625"/>
                </a:cubicBezTo>
                <a:cubicBezTo>
                  <a:pt x="6327994" y="2645696"/>
                  <a:pt x="6418644" y="2634304"/>
                  <a:pt x="6424587" y="2634675"/>
                </a:cubicBezTo>
                <a:cubicBezTo>
                  <a:pt x="6437476" y="2631453"/>
                  <a:pt x="6456283" y="2627441"/>
                  <a:pt x="6469037" y="2621975"/>
                </a:cubicBezTo>
                <a:cubicBezTo>
                  <a:pt x="6494480" y="2611071"/>
                  <a:pt x="6489660" y="2608882"/>
                  <a:pt x="6513487" y="2602925"/>
                </a:cubicBezTo>
                <a:cubicBezTo>
                  <a:pt x="6523958" y="2600307"/>
                  <a:pt x="6534654" y="2598692"/>
                  <a:pt x="6545237" y="2596575"/>
                </a:cubicBezTo>
                <a:cubicBezTo>
                  <a:pt x="6551801" y="2595262"/>
                  <a:pt x="6557937" y="2592342"/>
                  <a:pt x="6564287" y="2590225"/>
                </a:cubicBezTo>
                <a:lnTo>
                  <a:pt x="6602387" y="2577525"/>
                </a:lnTo>
                <a:cubicBezTo>
                  <a:pt x="6617204" y="2575408"/>
                  <a:pt x="6632161" y="2574110"/>
                  <a:pt x="6646837" y="2571175"/>
                </a:cubicBezTo>
                <a:cubicBezTo>
                  <a:pt x="6653401" y="2569862"/>
                  <a:pt x="6659537" y="2566942"/>
                  <a:pt x="6665887" y="2564825"/>
                </a:cubicBezTo>
                <a:cubicBezTo>
                  <a:pt x="6674166" y="2562065"/>
                  <a:pt x="6682820" y="2560592"/>
                  <a:pt x="6691287" y="2558475"/>
                </a:cubicBezTo>
                <a:cubicBezTo>
                  <a:pt x="6708220" y="2554242"/>
                  <a:pt x="6725683" y="2551740"/>
                  <a:pt x="6742087" y="2545775"/>
                </a:cubicBezTo>
                <a:cubicBezTo>
                  <a:pt x="6749259" y="2543167"/>
                  <a:pt x="6754311" y="2536488"/>
                  <a:pt x="6761137" y="2533075"/>
                </a:cubicBezTo>
                <a:cubicBezTo>
                  <a:pt x="6771287" y="2528000"/>
                  <a:pt x="6796092" y="2523088"/>
                  <a:pt x="6805587" y="2520375"/>
                </a:cubicBezTo>
                <a:cubicBezTo>
                  <a:pt x="6812023" y="2518536"/>
                  <a:pt x="6818650" y="2517018"/>
                  <a:pt x="6824637" y="2514025"/>
                </a:cubicBezTo>
                <a:cubicBezTo>
                  <a:pt x="6831463" y="2510612"/>
                  <a:pt x="6836861" y="2504738"/>
                  <a:pt x="6843687" y="2501325"/>
                </a:cubicBezTo>
                <a:cubicBezTo>
                  <a:pt x="6853882" y="2496227"/>
                  <a:pt x="6865021" y="2493254"/>
                  <a:pt x="6875437" y="2488625"/>
                </a:cubicBezTo>
                <a:cubicBezTo>
                  <a:pt x="6922517" y="2467700"/>
                  <a:pt x="6880760" y="2482617"/>
                  <a:pt x="6919887" y="2469575"/>
                </a:cubicBezTo>
                <a:cubicBezTo>
                  <a:pt x="6938937" y="2467458"/>
                  <a:pt x="6958038" y="2465758"/>
                  <a:pt x="6977037" y="2463225"/>
                </a:cubicBezTo>
                <a:cubicBezTo>
                  <a:pt x="7001410" y="2459975"/>
                  <a:pt x="7022943" y="2455314"/>
                  <a:pt x="7046887" y="2450525"/>
                </a:cubicBezTo>
                <a:cubicBezTo>
                  <a:pt x="7068054" y="2446292"/>
                  <a:pt x="7089354" y="2442679"/>
                  <a:pt x="7110387" y="2437825"/>
                </a:cubicBezTo>
                <a:cubicBezTo>
                  <a:pt x="7116909" y="2436320"/>
                  <a:pt x="7123001" y="2433314"/>
                  <a:pt x="7129437" y="2431475"/>
                </a:cubicBezTo>
                <a:cubicBezTo>
                  <a:pt x="7196615" y="2412281"/>
                  <a:pt x="7102395" y="2442606"/>
                  <a:pt x="7192937" y="2412425"/>
                </a:cubicBezTo>
                <a:cubicBezTo>
                  <a:pt x="7207417" y="2407598"/>
                  <a:pt x="7218337" y="2395492"/>
                  <a:pt x="7231037" y="2387025"/>
                </a:cubicBezTo>
                <a:cubicBezTo>
                  <a:pt x="7288488" y="2372662"/>
                  <a:pt x="7217850" y="2390621"/>
                  <a:pt x="7300887" y="2367975"/>
                </a:cubicBezTo>
                <a:cubicBezTo>
                  <a:pt x="7309307" y="2365679"/>
                  <a:pt x="7317820" y="2363742"/>
                  <a:pt x="7326287" y="2361625"/>
                </a:cubicBezTo>
                <a:cubicBezTo>
                  <a:pt x="7332781" y="2360002"/>
                  <a:pt x="7338987" y="2357392"/>
                  <a:pt x="7345337" y="2355275"/>
                </a:cubicBezTo>
                <a:lnTo>
                  <a:pt x="7364387" y="2348925"/>
                </a:lnTo>
                <a:cubicBezTo>
                  <a:pt x="7377087" y="2344692"/>
                  <a:pt x="7390254" y="2341662"/>
                  <a:pt x="7402487" y="2336225"/>
                </a:cubicBezTo>
                <a:cubicBezTo>
                  <a:pt x="7409461" y="2333125"/>
                  <a:pt x="7414711" y="2326938"/>
                  <a:pt x="7421537" y="2323525"/>
                </a:cubicBezTo>
                <a:cubicBezTo>
                  <a:pt x="7430647" y="2318970"/>
                  <a:pt x="7457849" y="2312860"/>
                  <a:pt x="7465987" y="2310825"/>
                </a:cubicBezTo>
                <a:cubicBezTo>
                  <a:pt x="7480795" y="2307123"/>
                  <a:pt x="7491387" y="2293892"/>
                  <a:pt x="7504087" y="2285425"/>
                </a:cubicBezTo>
                <a:cubicBezTo>
                  <a:pt x="7509656" y="2281712"/>
                  <a:pt x="7516787" y="2281192"/>
                  <a:pt x="7523137" y="2279075"/>
                </a:cubicBezTo>
                <a:lnTo>
                  <a:pt x="7542187" y="2272725"/>
                </a:lnTo>
                <a:cubicBezTo>
                  <a:pt x="7554887" y="2268492"/>
                  <a:pt x="7568054" y="2265462"/>
                  <a:pt x="7580287" y="2260025"/>
                </a:cubicBezTo>
                <a:cubicBezTo>
                  <a:pt x="7587261" y="2256925"/>
                  <a:pt x="7592987" y="2251558"/>
                  <a:pt x="7599337" y="2247325"/>
                </a:cubicBezTo>
                <a:cubicBezTo>
                  <a:pt x="7604906" y="2243612"/>
                  <a:pt x="7612037" y="2243092"/>
                  <a:pt x="7618387" y="2240975"/>
                </a:cubicBezTo>
                <a:lnTo>
                  <a:pt x="7637437" y="2234625"/>
                </a:lnTo>
                <a:cubicBezTo>
                  <a:pt x="7724158" y="2205718"/>
                  <a:pt x="7635533" y="2237255"/>
                  <a:pt x="7700937" y="2209225"/>
                </a:cubicBezTo>
                <a:cubicBezTo>
                  <a:pt x="7707089" y="2206588"/>
                  <a:pt x="7714000" y="2205868"/>
                  <a:pt x="7719987" y="2202875"/>
                </a:cubicBezTo>
                <a:cubicBezTo>
                  <a:pt x="7769226" y="2178256"/>
                  <a:pt x="7710204" y="2199786"/>
                  <a:pt x="7758087" y="2183825"/>
                </a:cubicBezTo>
                <a:cubicBezTo>
                  <a:pt x="7772567" y="2178998"/>
                  <a:pt x="7782844" y="2165838"/>
                  <a:pt x="7796187" y="2158425"/>
                </a:cubicBezTo>
                <a:cubicBezTo>
                  <a:pt x="7810089" y="2150702"/>
                  <a:pt x="7826251" y="2151890"/>
                  <a:pt x="7840637" y="2145725"/>
                </a:cubicBezTo>
                <a:cubicBezTo>
                  <a:pt x="7847652" y="2142719"/>
                  <a:pt x="7852861" y="2136438"/>
                  <a:pt x="7859687" y="2133025"/>
                </a:cubicBezTo>
                <a:cubicBezTo>
                  <a:pt x="7865674" y="2130032"/>
                  <a:pt x="7872387" y="2128792"/>
                  <a:pt x="7878737" y="2126675"/>
                </a:cubicBezTo>
                <a:cubicBezTo>
                  <a:pt x="7893217" y="2121848"/>
                  <a:pt x="7904137" y="2109742"/>
                  <a:pt x="7916837" y="2101275"/>
                </a:cubicBezTo>
                <a:cubicBezTo>
                  <a:pt x="7927976" y="2093849"/>
                  <a:pt x="7942704" y="2094012"/>
                  <a:pt x="7954937" y="2088575"/>
                </a:cubicBezTo>
                <a:cubicBezTo>
                  <a:pt x="7961911" y="2085475"/>
                  <a:pt x="7967637" y="2080108"/>
                  <a:pt x="7973987" y="2075875"/>
                </a:cubicBezTo>
                <a:cubicBezTo>
                  <a:pt x="7985126" y="2068449"/>
                  <a:pt x="7999854" y="2068612"/>
                  <a:pt x="8012087" y="2063175"/>
                </a:cubicBezTo>
                <a:cubicBezTo>
                  <a:pt x="8019061" y="2060075"/>
                  <a:pt x="8024311" y="2053888"/>
                  <a:pt x="8031137" y="2050475"/>
                </a:cubicBezTo>
                <a:cubicBezTo>
                  <a:pt x="8083717" y="2024185"/>
                  <a:pt x="8014642" y="2067821"/>
                  <a:pt x="8069237" y="2031425"/>
                </a:cubicBezTo>
                <a:cubicBezTo>
                  <a:pt x="8074806" y="2027712"/>
                  <a:pt x="8081937" y="2027192"/>
                  <a:pt x="8088287" y="2025075"/>
                </a:cubicBezTo>
                <a:lnTo>
                  <a:pt x="8107337" y="2018725"/>
                </a:lnTo>
                <a:cubicBezTo>
                  <a:pt x="8120037" y="2014492"/>
                  <a:pt x="8133008" y="2010997"/>
                  <a:pt x="8145437" y="2006025"/>
                </a:cubicBezTo>
                <a:cubicBezTo>
                  <a:pt x="8154226" y="2002509"/>
                  <a:pt x="8162370" y="1997558"/>
                  <a:pt x="8170837" y="1993325"/>
                </a:cubicBezTo>
                <a:cubicBezTo>
                  <a:pt x="8176824" y="1990332"/>
                  <a:pt x="8183537" y="1989092"/>
                  <a:pt x="8189887" y="1986975"/>
                </a:cubicBezTo>
                <a:cubicBezTo>
                  <a:pt x="8202587" y="1982742"/>
                  <a:pt x="8215558" y="1979247"/>
                  <a:pt x="8227987" y="1974275"/>
                </a:cubicBezTo>
                <a:cubicBezTo>
                  <a:pt x="8236776" y="1970759"/>
                  <a:pt x="8244920" y="1965808"/>
                  <a:pt x="8253387" y="1961575"/>
                </a:cubicBezTo>
                <a:cubicBezTo>
                  <a:pt x="8268847" y="1953845"/>
                  <a:pt x="8298657" y="1947083"/>
                  <a:pt x="8316887" y="1942525"/>
                </a:cubicBezTo>
                <a:cubicBezTo>
                  <a:pt x="8331695" y="1938823"/>
                  <a:pt x="8341644" y="1924538"/>
                  <a:pt x="8354987" y="1917125"/>
                </a:cubicBezTo>
                <a:cubicBezTo>
                  <a:pt x="8360838" y="1913874"/>
                  <a:pt x="8367687" y="1912892"/>
                  <a:pt x="8374037" y="1910775"/>
                </a:cubicBezTo>
                <a:cubicBezTo>
                  <a:pt x="8388517" y="1905948"/>
                  <a:pt x="8398794" y="1892788"/>
                  <a:pt x="8412137" y="1885375"/>
                </a:cubicBezTo>
                <a:cubicBezTo>
                  <a:pt x="8453491" y="1862400"/>
                  <a:pt x="8407960" y="1902252"/>
                  <a:pt x="8450237" y="1859975"/>
                </a:cubicBezTo>
                <a:cubicBezTo>
                  <a:pt x="8456587" y="1857858"/>
                  <a:pt x="8463475" y="1856946"/>
                  <a:pt x="8469287" y="1853625"/>
                </a:cubicBezTo>
                <a:cubicBezTo>
                  <a:pt x="8478476" y="1848374"/>
                  <a:pt x="8486075" y="1840726"/>
                  <a:pt x="8494687" y="1834575"/>
                </a:cubicBezTo>
                <a:cubicBezTo>
                  <a:pt x="8525629" y="1812473"/>
                  <a:pt x="8503139" y="1832473"/>
                  <a:pt x="8532787" y="1802825"/>
                </a:cubicBezTo>
                <a:cubicBezTo>
                  <a:pt x="8538183" y="1797429"/>
                  <a:pt x="8545487" y="1794358"/>
                  <a:pt x="8551837" y="1790125"/>
                </a:cubicBezTo>
                <a:cubicBezTo>
                  <a:pt x="8564537" y="1781658"/>
                  <a:pt x="8576594" y="1772138"/>
                  <a:pt x="8589937" y="1764725"/>
                </a:cubicBezTo>
                <a:cubicBezTo>
                  <a:pt x="8595788" y="1761474"/>
                  <a:pt x="8603418" y="1762088"/>
                  <a:pt x="8608987" y="1758375"/>
                </a:cubicBezTo>
                <a:cubicBezTo>
                  <a:pt x="8616459" y="1753394"/>
                  <a:pt x="8621687" y="1745675"/>
                  <a:pt x="8628037" y="1739325"/>
                </a:cubicBezTo>
                <a:cubicBezTo>
                  <a:pt x="8633433" y="1733929"/>
                  <a:pt x="8640737" y="1730858"/>
                  <a:pt x="8647087" y="1726625"/>
                </a:cubicBezTo>
                <a:lnTo>
                  <a:pt x="8666137" y="1713925"/>
                </a:lnTo>
                <a:cubicBezTo>
                  <a:pt x="8711709" y="1683544"/>
                  <a:pt x="8693444" y="1699318"/>
                  <a:pt x="8723287" y="1669475"/>
                </a:cubicBezTo>
                <a:cubicBezTo>
                  <a:pt x="8750856" y="1660285"/>
                  <a:pt x="8737604" y="1667858"/>
                  <a:pt x="8761387" y="1644075"/>
                </a:cubicBezTo>
                <a:cubicBezTo>
                  <a:pt x="8804883" y="1600579"/>
                  <a:pt x="8789524" y="1620919"/>
                  <a:pt x="8812187" y="1586925"/>
                </a:cubicBezTo>
                <a:cubicBezTo>
                  <a:pt x="8849198" y="1574588"/>
                  <a:pt x="8825250" y="1583568"/>
                  <a:pt x="8882037" y="1555175"/>
                </a:cubicBezTo>
                <a:cubicBezTo>
                  <a:pt x="8894011" y="1549188"/>
                  <a:pt x="8907708" y="1547447"/>
                  <a:pt x="8920137" y="1542475"/>
                </a:cubicBezTo>
                <a:cubicBezTo>
                  <a:pt x="8928926" y="1538959"/>
                  <a:pt x="8936836" y="1533504"/>
                  <a:pt x="8945537" y="1529775"/>
                </a:cubicBezTo>
                <a:cubicBezTo>
                  <a:pt x="8982343" y="1514001"/>
                  <a:pt x="8947028" y="1535131"/>
                  <a:pt x="8983637" y="1510725"/>
                </a:cubicBezTo>
                <a:cubicBezTo>
                  <a:pt x="8994776" y="1503299"/>
                  <a:pt x="9009308" y="1502997"/>
                  <a:pt x="9021737" y="1498025"/>
                </a:cubicBezTo>
                <a:cubicBezTo>
                  <a:pt x="9030526" y="1494509"/>
                  <a:pt x="9038436" y="1489054"/>
                  <a:pt x="9047137" y="1485325"/>
                </a:cubicBezTo>
                <a:cubicBezTo>
                  <a:pt x="9053289" y="1482688"/>
                  <a:pt x="9060200" y="1481968"/>
                  <a:pt x="9066187" y="1478975"/>
                </a:cubicBezTo>
                <a:cubicBezTo>
                  <a:pt x="9115426" y="1454356"/>
                  <a:pt x="9056404" y="1475886"/>
                  <a:pt x="9104287" y="1459925"/>
                </a:cubicBezTo>
                <a:cubicBezTo>
                  <a:pt x="9118767" y="1455098"/>
                  <a:pt x="9129299" y="1442378"/>
                  <a:pt x="9142387" y="1434525"/>
                </a:cubicBezTo>
                <a:cubicBezTo>
                  <a:pt x="9150504" y="1429655"/>
                  <a:pt x="9159568" y="1426521"/>
                  <a:pt x="9167787" y="1421825"/>
                </a:cubicBezTo>
                <a:cubicBezTo>
                  <a:pt x="9174413" y="1418039"/>
                  <a:pt x="9180011" y="1412538"/>
                  <a:pt x="9186837" y="1409125"/>
                </a:cubicBezTo>
                <a:cubicBezTo>
                  <a:pt x="9192824" y="1406132"/>
                  <a:pt x="9200075" y="1406096"/>
                  <a:pt x="9205887" y="1402775"/>
                </a:cubicBezTo>
                <a:cubicBezTo>
                  <a:pt x="9215076" y="1397524"/>
                  <a:pt x="9222675" y="1389876"/>
                  <a:pt x="9231287" y="1383725"/>
                </a:cubicBezTo>
                <a:cubicBezTo>
                  <a:pt x="9262229" y="1361624"/>
                  <a:pt x="9238531" y="1379586"/>
                  <a:pt x="9275737" y="1358325"/>
                </a:cubicBezTo>
                <a:cubicBezTo>
                  <a:pt x="9282363" y="1354539"/>
                  <a:pt x="9287961" y="1349038"/>
                  <a:pt x="9294787" y="1345625"/>
                </a:cubicBezTo>
                <a:cubicBezTo>
                  <a:pt x="9368262" y="1308888"/>
                  <a:pt x="9280157" y="1363845"/>
                  <a:pt x="9364637" y="1307525"/>
                </a:cubicBezTo>
                <a:cubicBezTo>
                  <a:pt x="9375776" y="1300099"/>
                  <a:pt x="9390504" y="1300262"/>
                  <a:pt x="9402737" y="1294825"/>
                </a:cubicBezTo>
                <a:cubicBezTo>
                  <a:pt x="9409711" y="1291725"/>
                  <a:pt x="9414961" y="1285538"/>
                  <a:pt x="9421787" y="1282125"/>
                </a:cubicBezTo>
                <a:cubicBezTo>
                  <a:pt x="9427774" y="1279132"/>
                  <a:pt x="9434685" y="1278412"/>
                  <a:pt x="9440837" y="1275775"/>
                </a:cubicBezTo>
                <a:cubicBezTo>
                  <a:pt x="9449538" y="1272046"/>
                  <a:pt x="9457770" y="1267308"/>
                  <a:pt x="9466237" y="1263075"/>
                </a:cubicBezTo>
                <a:cubicBezTo>
                  <a:pt x="9472224" y="1260082"/>
                  <a:pt x="9478937" y="1258842"/>
                  <a:pt x="9485287" y="1256725"/>
                </a:cubicBezTo>
                <a:cubicBezTo>
                  <a:pt x="9497987" y="1252492"/>
                  <a:pt x="9511154" y="1249462"/>
                  <a:pt x="9523387" y="1244025"/>
                </a:cubicBezTo>
                <a:cubicBezTo>
                  <a:pt x="9530361" y="1240925"/>
                  <a:pt x="9535611" y="1234738"/>
                  <a:pt x="9542437" y="1231325"/>
                </a:cubicBezTo>
                <a:cubicBezTo>
                  <a:pt x="9552587" y="1226250"/>
                  <a:pt x="9577392" y="1221338"/>
                  <a:pt x="9586887" y="1218625"/>
                </a:cubicBezTo>
                <a:cubicBezTo>
                  <a:pt x="9593323" y="1216786"/>
                  <a:pt x="9599501" y="1214114"/>
                  <a:pt x="9605937" y="1212275"/>
                </a:cubicBezTo>
                <a:cubicBezTo>
                  <a:pt x="9614328" y="1209877"/>
                  <a:pt x="9623165" y="1208989"/>
                  <a:pt x="9631337" y="1205925"/>
                </a:cubicBezTo>
                <a:cubicBezTo>
                  <a:pt x="9675867" y="1189226"/>
                  <a:pt x="9638941" y="1198948"/>
                  <a:pt x="9675787" y="1180525"/>
                </a:cubicBezTo>
                <a:cubicBezTo>
                  <a:pt x="9681774" y="1177532"/>
                  <a:pt x="9688487" y="1176292"/>
                  <a:pt x="9694837" y="1174175"/>
                </a:cubicBezTo>
                <a:cubicBezTo>
                  <a:pt x="9709317" y="1169348"/>
                  <a:pt x="9720237" y="1157242"/>
                  <a:pt x="9732937" y="1148775"/>
                </a:cubicBezTo>
                <a:cubicBezTo>
                  <a:pt x="9785800" y="1135559"/>
                  <a:pt x="9733534" y="1151651"/>
                  <a:pt x="9777387" y="1129725"/>
                </a:cubicBezTo>
                <a:cubicBezTo>
                  <a:pt x="9783374" y="1126732"/>
                  <a:pt x="9790450" y="1126368"/>
                  <a:pt x="9796437" y="1123375"/>
                </a:cubicBezTo>
                <a:cubicBezTo>
                  <a:pt x="9803263" y="1119962"/>
                  <a:pt x="9808661" y="1114088"/>
                  <a:pt x="9815487" y="1110675"/>
                </a:cubicBezTo>
                <a:cubicBezTo>
                  <a:pt x="9821474" y="1107682"/>
                  <a:pt x="9828187" y="1106442"/>
                  <a:pt x="9834537" y="1104325"/>
                </a:cubicBezTo>
                <a:cubicBezTo>
                  <a:pt x="9852498" y="1098338"/>
                  <a:pt x="9868404" y="1087392"/>
                  <a:pt x="9885337" y="1078925"/>
                </a:cubicBezTo>
                <a:cubicBezTo>
                  <a:pt x="9891324" y="1075932"/>
                  <a:pt x="9898037" y="1074692"/>
                  <a:pt x="9904387" y="1072575"/>
                </a:cubicBezTo>
                <a:cubicBezTo>
                  <a:pt x="9917087" y="1068342"/>
                  <a:pt x="9930058" y="1064847"/>
                  <a:pt x="9942487" y="1059875"/>
                </a:cubicBezTo>
                <a:cubicBezTo>
                  <a:pt x="9951276" y="1056359"/>
                  <a:pt x="9959420" y="1051408"/>
                  <a:pt x="9967887" y="1047175"/>
                </a:cubicBezTo>
                <a:cubicBezTo>
                  <a:pt x="9979861" y="1041188"/>
                  <a:pt x="9994285" y="1040976"/>
                  <a:pt x="10005987" y="1034475"/>
                </a:cubicBezTo>
                <a:cubicBezTo>
                  <a:pt x="10013837" y="1030114"/>
                  <a:pt x="10018687" y="1021775"/>
                  <a:pt x="10025037" y="1015425"/>
                </a:cubicBezTo>
                <a:cubicBezTo>
                  <a:pt x="10025037" y="1015425"/>
                  <a:pt x="10067504" y="1007579"/>
                  <a:pt x="10088537" y="1002725"/>
                </a:cubicBezTo>
                <a:cubicBezTo>
                  <a:pt x="10095059" y="1001220"/>
                  <a:pt x="10101435" y="999012"/>
                  <a:pt x="10107587" y="996375"/>
                </a:cubicBezTo>
                <a:cubicBezTo>
                  <a:pt x="10130145" y="986707"/>
                  <a:pt x="10132905" y="983730"/>
                  <a:pt x="10152037" y="970975"/>
                </a:cubicBezTo>
                <a:cubicBezTo>
                  <a:pt x="10178529" y="953313"/>
                  <a:pt x="10194623" y="962149"/>
                  <a:pt x="10221887" y="951925"/>
                </a:cubicBezTo>
                <a:cubicBezTo>
                  <a:pt x="10229033" y="949245"/>
                  <a:pt x="10234237" y="942879"/>
                  <a:pt x="10240937" y="939225"/>
                </a:cubicBezTo>
                <a:cubicBezTo>
                  <a:pt x="10257557" y="930159"/>
                  <a:pt x="10274804" y="922292"/>
                  <a:pt x="10291737" y="913825"/>
                </a:cubicBezTo>
                <a:cubicBezTo>
                  <a:pt x="10301262" y="912767"/>
                  <a:pt x="10342261" y="911261"/>
                  <a:pt x="10348887" y="907475"/>
                </a:cubicBezTo>
                <a:lnTo>
                  <a:pt x="10373829" y="894097"/>
                </a:lnTo>
                <a:lnTo>
                  <a:pt x="10374503" y="894649"/>
                </a:lnTo>
                <a:cubicBezTo>
                  <a:pt x="10375859" y="893837"/>
                  <a:pt x="10376932" y="892771"/>
                  <a:pt x="10373928" y="894044"/>
                </a:cubicBezTo>
                <a:lnTo>
                  <a:pt x="10373829" y="894097"/>
                </a:lnTo>
                <a:lnTo>
                  <a:pt x="10373382" y="893730"/>
                </a:lnTo>
                <a:cubicBezTo>
                  <a:pt x="10375257" y="891441"/>
                  <a:pt x="10380643" y="886303"/>
                  <a:pt x="10393337" y="875725"/>
                </a:cubicBezTo>
                <a:cubicBezTo>
                  <a:pt x="10399200" y="870839"/>
                  <a:pt x="10408154" y="869375"/>
                  <a:pt x="10412387" y="863025"/>
                </a:cubicBezTo>
                <a:cubicBezTo>
                  <a:pt x="10417228" y="855763"/>
                  <a:pt x="10417981" y="846319"/>
                  <a:pt x="10418737" y="837625"/>
                </a:cubicBezTo>
                <a:cubicBezTo>
                  <a:pt x="10422226" y="797504"/>
                  <a:pt x="10422970" y="757192"/>
                  <a:pt x="10425087" y="716975"/>
                </a:cubicBezTo>
                <a:cubicBezTo>
                  <a:pt x="10422970" y="708508"/>
                  <a:pt x="10422175" y="699597"/>
                  <a:pt x="10418737" y="691575"/>
                </a:cubicBezTo>
                <a:cubicBezTo>
                  <a:pt x="10415731" y="684560"/>
                  <a:pt x="10408717" y="679671"/>
                  <a:pt x="10406037" y="672525"/>
                </a:cubicBezTo>
                <a:cubicBezTo>
                  <a:pt x="10402247" y="662419"/>
                  <a:pt x="10401804" y="651358"/>
                  <a:pt x="10399687" y="640775"/>
                </a:cubicBezTo>
                <a:cubicBezTo>
                  <a:pt x="10393337" y="630192"/>
                  <a:pt x="10386157" y="620064"/>
                  <a:pt x="10380637" y="609025"/>
                </a:cubicBezTo>
                <a:cubicBezTo>
                  <a:pt x="10377644" y="603038"/>
                  <a:pt x="10377280" y="595962"/>
                  <a:pt x="10374287" y="589975"/>
                </a:cubicBezTo>
                <a:cubicBezTo>
                  <a:pt x="10370874" y="583149"/>
                  <a:pt x="10365373" y="577551"/>
                  <a:pt x="10361587" y="570925"/>
                </a:cubicBezTo>
                <a:cubicBezTo>
                  <a:pt x="10345202" y="542252"/>
                  <a:pt x="10349072" y="536665"/>
                  <a:pt x="10323487" y="507425"/>
                </a:cubicBezTo>
                <a:cubicBezTo>
                  <a:pt x="10318461" y="501682"/>
                  <a:pt x="10310461" y="499410"/>
                  <a:pt x="10304437" y="494725"/>
                </a:cubicBezTo>
                <a:cubicBezTo>
                  <a:pt x="10291388" y="484576"/>
                  <a:pt x="10279037" y="473558"/>
                  <a:pt x="10266337" y="462975"/>
                </a:cubicBezTo>
                <a:cubicBezTo>
                  <a:pt x="10259987" y="460858"/>
                  <a:pt x="10253723" y="458464"/>
                  <a:pt x="10247287" y="456625"/>
                </a:cubicBezTo>
                <a:cubicBezTo>
                  <a:pt x="10231175" y="452022"/>
                  <a:pt x="10218062" y="450450"/>
                  <a:pt x="10202837" y="443925"/>
                </a:cubicBezTo>
                <a:cubicBezTo>
                  <a:pt x="10164459" y="427477"/>
                  <a:pt x="10190273" y="436746"/>
                  <a:pt x="10158387" y="418525"/>
                </a:cubicBezTo>
                <a:cubicBezTo>
                  <a:pt x="10150168" y="413829"/>
                  <a:pt x="10140690" y="411327"/>
                  <a:pt x="10132987" y="405825"/>
                </a:cubicBezTo>
                <a:cubicBezTo>
                  <a:pt x="10125679" y="400605"/>
                  <a:pt x="10120755" y="392619"/>
                  <a:pt x="10113937" y="386775"/>
                </a:cubicBezTo>
                <a:cubicBezTo>
                  <a:pt x="10100153" y="374960"/>
                  <a:pt x="10084564" y="365076"/>
                  <a:pt x="10069487" y="355025"/>
                </a:cubicBezTo>
                <a:cubicBezTo>
                  <a:pt x="10057034" y="346723"/>
                  <a:pt x="10048320" y="333858"/>
                  <a:pt x="10037737" y="323275"/>
                </a:cubicBezTo>
                <a:cubicBezTo>
                  <a:pt x="10020804" y="306342"/>
                  <a:pt x="10004657" y="288584"/>
                  <a:pt x="9986937" y="272475"/>
                </a:cubicBezTo>
                <a:cubicBezTo>
                  <a:pt x="9981290" y="267341"/>
                  <a:pt x="9973681" y="264742"/>
                  <a:pt x="9967887" y="259775"/>
                </a:cubicBezTo>
                <a:cubicBezTo>
                  <a:pt x="9958796" y="251983"/>
                  <a:pt x="9953052" y="240010"/>
                  <a:pt x="9942487" y="234375"/>
                </a:cubicBezTo>
                <a:cubicBezTo>
                  <a:pt x="9920627" y="222716"/>
                  <a:pt x="9895920" y="217442"/>
                  <a:pt x="9872637" y="208975"/>
                </a:cubicBezTo>
                <a:close/>
                <a:moveTo>
                  <a:pt x="0" y="0"/>
                </a:moveTo>
                <a:lnTo>
                  <a:pt x="12858751" y="0"/>
                </a:lnTo>
                <a:lnTo>
                  <a:pt x="12858751" y="4408413"/>
                </a:lnTo>
                <a:lnTo>
                  <a:pt x="0" y="4408413"/>
                </a:lnTo>
                <a:close/>
              </a:path>
            </a:pathLst>
          </a:cu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259"/>
          <p:cNvSpPr>
            <a:spLocks noChangeArrowheads="1"/>
          </p:cNvSpPr>
          <p:nvPr/>
        </p:nvSpPr>
        <p:spPr bwMode="auto">
          <a:xfrm>
            <a:off x="4516435" y="5598098"/>
            <a:ext cx="7448525"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buNone/>
            </a:pPr>
            <a:r>
              <a:rPr lang="en-US" altLang="zh-CN" sz="8000" b="1" dirty="0">
                <a:solidFill>
                  <a:srgbClr val="FF0000"/>
                </a:solidFill>
                <a:cs typeface="Arial" panose="020B0604020202020204" pitchFamily="34" charset="0"/>
              </a:rPr>
              <a:t>THANK YOU</a:t>
            </a:r>
            <a:endParaRPr lang="zh-CN" altLang="en-US" sz="8000" b="1" dirty="0">
              <a:solidFill>
                <a:srgbClr val="FF0000"/>
              </a:solidFill>
              <a:cs typeface="Arial" panose="020B0604020202020204" pitchFamily="34" charset="0"/>
            </a:endParaRPr>
          </a:p>
        </p:txBody>
      </p:sp>
      <p:sp>
        <p:nvSpPr>
          <p:cNvPr id="7" name="矩形 259"/>
          <p:cNvSpPr>
            <a:spLocks noChangeArrowheads="1"/>
          </p:cNvSpPr>
          <p:nvPr/>
        </p:nvSpPr>
        <p:spPr bwMode="auto">
          <a:xfrm>
            <a:off x="6956700" y="5005915"/>
            <a:ext cx="555732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4000" dirty="0">
                <a:solidFill>
                  <a:srgbClr val="FF0000"/>
                </a:solidFill>
                <a:cs typeface="Arial" panose="020B0604020202020204" pitchFamily="34" charset="0"/>
              </a:rPr>
              <a:t>感谢聆听</a:t>
            </a:r>
            <a:endParaRPr lang="en-US" altLang="zh-CN" sz="4000" dirty="0">
              <a:solidFill>
                <a:srgbClr val="FF0000"/>
              </a:solidFill>
              <a:cs typeface="Arial" panose="020B0604020202020204" pitchFamily="34" charset="0"/>
            </a:endParaRPr>
          </a:p>
        </p:txBody>
      </p:sp>
      <p:sp>
        <p:nvSpPr>
          <p:cNvPr id="21" name="文本框 20"/>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22" name="任意多边形: 形状 21"/>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8" name="TextBox 7"/>
          <p:cNvSpPr txBox="1"/>
          <p:nvPr/>
        </p:nvSpPr>
        <p:spPr>
          <a:xfrm>
            <a:off x="740743" y="1312069"/>
            <a:ext cx="10873208" cy="2215991"/>
          </a:xfrm>
          <a:prstGeom prst="rect">
            <a:avLst/>
          </a:prstGeom>
          <a:noFill/>
        </p:spPr>
        <p:txBody>
          <a:bodyPr wrap="square" rtlCol="0">
            <a:spAutoFit/>
          </a:bodyPr>
          <a:lstStyle/>
          <a:p>
            <a:r>
              <a:rPr lang="zh-CN" altLang="en-US" sz="4000" b="1" dirty="0" smtClean="0"/>
              <a:t>柳州市工业和信息化局科技科   </a:t>
            </a:r>
            <a:r>
              <a:rPr lang="en-US" altLang="zh-CN" sz="4000" b="1" dirty="0" smtClean="0"/>
              <a:t>0772-2823712</a:t>
            </a:r>
            <a:endParaRPr lang="en-US" altLang="zh-CN" sz="4000" b="1" dirty="0" smtClean="0"/>
          </a:p>
          <a:p>
            <a:endParaRPr lang="en-US" altLang="zh-CN" sz="4000" b="1" dirty="0" smtClean="0"/>
          </a:p>
          <a:p>
            <a:r>
              <a:rPr lang="zh-CN" altLang="en-US" sz="4000" b="1" dirty="0" smtClean="0"/>
              <a:t>廖宇   </a:t>
            </a:r>
            <a:r>
              <a:rPr lang="en-US" altLang="zh-CN" sz="4000" b="1" dirty="0" smtClean="0"/>
              <a:t>13877217352</a:t>
            </a:r>
            <a:endParaRPr lang="en-US" altLang="zh-CN" sz="4000" b="1" dirty="0" smtClean="0"/>
          </a:p>
          <a:p>
            <a:endParaRPr lang="zh-CN" altLang="en-US" dirty="0"/>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H_Others_1"/>
          <p:cNvSpPr txBox="1"/>
          <p:nvPr>
            <p:custDataLst>
              <p:tags r:id="rId1"/>
            </p:custDataLst>
          </p:nvPr>
        </p:nvSpPr>
        <p:spPr>
          <a:xfrm>
            <a:off x="668735" y="2680221"/>
            <a:ext cx="3077903" cy="1231106"/>
          </a:xfrm>
          <a:prstGeom prst="rect">
            <a:avLst/>
          </a:prstGeom>
          <a:noFill/>
        </p:spPr>
        <p:txBody>
          <a:bodyPr vert="horz" wrap="square" lIns="0" tIns="0" rIns="0" bIns="0" rtlCol="0" anchor="ctr" anchorCtr="0">
            <a:spAutoFit/>
          </a:bodyPr>
          <a:lstStyle/>
          <a:p>
            <a:pPr algn="ctr"/>
            <a:r>
              <a:rPr lang="zh-CN" altLang="en-US" sz="80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提纲</a:t>
            </a:r>
            <a:endParaRPr lang="zh-CN" altLang="en-US" sz="80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9" name="MH_Others_2"/>
          <p:cNvSpPr txBox="1"/>
          <p:nvPr>
            <p:custDataLst>
              <p:tags r:id="rId2"/>
            </p:custDataLst>
          </p:nvPr>
        </p:nvSpPr>
        <p:spPr>
          <a:xfrm>
            <a:off x="558130" y="4075404"/>
            <a:ext cx="3299115" cy="492443"/>
          </a:xfrm>
          <a:prstGeom prst="rect">
            <a:avLst/>
          </a:prstGeom>
          <a:noFill/>
        </p:spPr>
        <p:txBody>
          <a:bodyPr wrap="square" lIns="0" tIns="0" rIns="0" bIns="0">
            <a:spAutoFit/>
          </a:bodyPr>
          <a:lstStyle/>
          <a:p>
            <a:pPr algn="ctr">
              <a:defRPr/>
            </a:pPr>
            <a:r>
              <a:rPr lang="en-US" altLang="zh-CN" sz="32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CONTENTS</a:t>
            </a:r>
            <a:endParaRPr lang="zh-CN" altLang="en-US" sz="32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任意多边形 9"/>
          <p:cNvSpPr/>
          <p:nvPr/>
        </p:nvSpPr>
        <p:spPr bwMode="auto">
          <a:xfrm flipH="1">
            <a:off x="2756967" y="0"/>
            <a:ext cx="6140653" cy="7232253"/>
          </a:xfrm>
          <a:custGeom>
            <a:avLst/>
            <a:gdLst>
              <a:gd name="connsiteX0" fmla="*/ 0 w 7357707"/>
              <a:gd name="connsiteY0" fmla="*/ 0 h 7232650"/>
              <a:gd name="connsiteX1" fmla="*/ 2636168 w 7357707"/>
              <a:gd name="connsiteY1" fmla="*/ 0 h 7232650"/>
              <a:gd name="connsiteX2" fmla="*/ 7357707 w 7357707"/>
              <a:gd name="connsiteY2" fmla="*/ 7232650 h 7232650"/>
              <a:gd name="connsiteX3" fmla="*/ 4721539 w 7357707"/>
              <a:gd name="connsiteY3" fmla="*/ 7232650 h 7232650"/>
            </a:gdLst>
            <a:ahLst/>
            <a:cxnLst>
              <a:cxn ang="0">
                <a:pos x="connsiteX0" y="connsiteY0"/>
              </a:cxn>
              <a:cxn ang="0">
                <a:pos x="connsiteX1" y="connsiteY1"/>
              </a:cxn>
              <a:cxn ang="0">
                <a:pos x="connsiteX2" y="connsiteY2"/>
              </a:cxn>
              <a:cxn ang="0">
                <a:pos x="connsiteX3" y="connsiteY3"/>
              </a:cxn>
            </a:cxnLst>
            <a:rect l="l" t="t" r="r" b="b"/>
            <a:pathLst>
              <a:path w="7357707" h="7232650">
                <a:moveTo>
                  <a:pt x="0" y="0"/>
                </a:moveTo>
                <a:lnTo>
                  <a:pt x="2636168" y="0"/>
                </a:lnTo>
                <a:lnTo>
                  <a:pt x="7357707" y="7232650"/>
                </a:lnTo>
                <a:lnTo>
                  <a:pt x="4721539" y="7232650"/>
                </a:lnTo>
                <a:close/>
              </a:path>
            </a:pathLst>
          </a:custGeom>
          <a:solidFill>
            <a:schemeClr val="accent1"/>
          </a:solidFill>
          <a:ln>
            <a:noFill/>
          </a:ln>
        </p:spPr>
        <p:txBody>
          <a:bodyPr vert="horz" wrap="square" lIns="128573" tIns="64286" rIns="128573" bIns="64286" numCol="1" anchor="t" anchorCtr="0" compatLnSpc="1">
            <a:noAutofit/>
          </a:bodyPr>
          <a:lstStyle/>
          <a:p>
            <a:endParaRPr lang="zh-CN" altLang="en-US"/>
          </a:p>
        </p:txBody>
      </p:sp>
      <p:sp>
        <p:nvSpPr>
          <p:cNvPr id="12" name="MH_Entry_1"/>
          <p:cNvSpPr/>
          <p:nvPr>
            <p:custDataLst>
              <p:tags r:id="rId3"/>
            </p:custDataLst>
          </p:nvPr>
        </p:nvSpPr>
        <p:spPr>
          <a:xfrm>
            <a:off x="8517607" y="1060332"/>
            <a:ext cx="3096344" cy="70788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zh-CN" altLang="en-US"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接券机构认定</a:t>
            </a:r>
            <a:endParaRPr lang="en-US" altLang="zh-CN"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a:p>
            <a:r>
              <a:rPr lang="en-US" altLang="zh-CN" sz="1400"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Identification of receipt institution</a:t>
            </a:r>
            <a:endParaRPr lang="zh-CN" altLang="en-US" sz="14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 name="MH_Entry_2"/>
          <p:cNvSpPr/>
          <p:nvPr>
            <p:custDataLst>
              <p:tags r:id="rId4"/>
            </p:custDataLst>
          </p:nvPr>
        </p:nvSpPr>
        <p:spPr>
          <a:xfrm>
            <a:off x="7725519" y="2644508"/>
            <a:ext cx="3960440" cy="70788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sz="3200" b="1" dirty="0" smtClean="0">
                <a:solidFill>
                  <a:schemeClr val="accent2"/>
                </a:solidFill>
                <a:latin typeface="微软雅黑" panose="020B0503020204020204" pitchFamily="34" charset="-122"/>
                <a:ea typeface="微软雅黑" panose="020B0503020204020204" pitchFamily="34" charset="-122"/>
                <a:sym typeface="Arial" panose="020B0604020202020204" pitchFamily="34" charset="0"/>
              </a:rPr>
              <a:t>创新券申领</a:t>
            </a:r>
            <a:endParaRPr lang="en-US" altLang="zh-CN" sz="3200" b="1" dirty="0" smtClean="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a:p>
            <a:pPr lvl="0"/>
            <a:r>
              <a:rPr lang="en-US" altLang="zh-CN" sz="1400" dirty="0" smtClean="0">
                <a:solidFill>
                  <a:schemeClr val="accent2"/>
                </a:solidFill>
                <a:latin typeface="微软雅黑" panose="020B0503020204020204" pitchFamily="34" charset="-122"/>
                <a:ea typeface="微软雅黑" panose="020B0503020204020204" pitchFamily="34" charset="-122"/>
                <a:sym typeface="Arial" panose="020B0604020202020204" pitchFamily="34" charset="0"/>
              </a:rPr>
              <a:t>Application for Innovation Voucher</a:t>
            </a:r>
            <a:endParaRPr lang="zh-CN" altLang="en-US" sz="14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MH_Entry_3"/>
          <p:cNvSpPr/>
          <p:nvPr>
            <p:custDataLst>
              <p:tags r:id="rId5"/>
            </p:custDataLst>
          </p:nvPr>
        </p:nvSpPr>
        <p:spPr>
          <a:xfrm>
            <a:off x="6933431" y="4084668"/>
            <a:ext cx="4248472" cy="70788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创新券兑现</a:t>
            </a:r>
            <a:endParaRPr lang="en-US" altLang="zh-CN"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a:p>
            <a:pPr lvl="0"/>
            <a:r>
              <a:rPr lang="en-US" altLang="zh-CN" sz="1400"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Innovation Voucher Redemption</a:t>
            </a:r>
            <a:endParaRPr lang="zh-CN" altLang="en-US" sz="1400"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MH_Number_1"/>
          <p:cNvSpPr/>
          <p:nvPr>
            <p:custDataLst>
              <p:tags r:id="rId6"/>
            </p:custDataLst>
          </p:nvPr>
        </p:nvSpPr>
        <p:spPr>
          <a:xfrm>
            <a:off x="6933431" y="880021"/>
            <a:ext cx="864430" cy="875760"/>
          </a:xfrm>
          <a:prstGeom prst="ellipse">
            <a:avLst/>
          </a:prstGeom>
          <a:solidFill>
            <a:schemeClr val="accent1"/>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8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1</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17" name="MH_Number_2"/>
          <p:cNvSpPr/>
          <p:nvPr>
            <p:custDataLst>
              <p:tags r:id="rId7"/>
            </p:custDataLst>
          </p:nvPr>
        </p:nvSpPr>
        <p:spPr>
          <a:xfrm>
            <a:off x="6069335" y="2392189"/>
            <a:ext cx="864096" cy="846738"/>
          </a:xfrm>
          <a:prstGeom prst="ellipse">
            <a:avLst/>
          </a:prstGeom>
          <a:solidFill>
            <a:schemeClr val="accent2"/>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8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2</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grpSp>
        <p:nvGrpSpPr>
          <p:cNvPr id="25" name="组合 24"/>
          <p:cNvGrpSpPr/>
          <p:nvPr/>
        </p:nvGrpSpPr>
        <p:grpSpPr>
          <a:xfrm>
            <a:off x="6447581" y="331281"/>
            <a:ext cx="6120184" cy="400110"/>
            <a:chOff x="6447581" y="331281"/>
            <a:chExt cx="6120184" cy="400110"/>
          </a:xfrm>
        </p:grpSpPr>
        <p:sp>
          <p:nvSpPr>
            <p:cNvPr id="27" name="文本框 26"/>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28" name="任意多边形: 形状 27"/>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sp>
        <p:nvSpPr>
          <p:cNvPr id="26" name="MH_Number_1"/>
          <p:cNvSpPr/>
          <p:nvPr>
            <p:custDataLst>
              <p:tags r:id="rId8"/>
            </p:custDataLst>
          </p:nvPr>
        </p:nvSpPr>
        <p:spPr>
          <a:xfrm>
            <a:off x="5205239" y="3904357"/>
            <a:ext cx="864430" cy="875760"/>
          </a:xfrm>
          <a:prstGeom prst="ellipse">
            <a:avLst/>
          </a:prstGeom>
          <a:solidFill>
            <a:schemeClr val="accent1"/>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8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3</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29" name="MH_Number_2"/>
          <p:cNvSpPr/>
          <p:nvPr>
            <p:custDataLst>
              <p:tags r:id="rId9"/>
            </p:custDataLst>
          </p:nvPr>
        </p:nvSpPr>
        <p:spPr>
          <a:xfrm>
            <a:off x="4269135" y="5560541"/>
            <a:ext cx="864096" cy="846738"/>
          </a:xfrm>
          <a:prstGeom prst="ellipse">
            <a:avLst/>
          </a:prstGeom>
          <a:solidFill>
            <a:schemeClr val="accent2"/>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8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4</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30" name="矩形 29"/>
          <p:cNvSpPr/>
          <p:nvPr/>
        </p:nvSpPr>
        <p:spPr>
          <a:xfrm>
            <a:off x="5997327" y="5776565"/>
            <a:ext cx="3057247" cy="800219"/>
          </a:xfrm>
          <a:prstGeom prst="rect">
            <a:avLst/>
          </a:prstGeom>
        </p:spPr>
        <p:txBody>
          <a:bodyPr wrap="none">
            <a:spAutoFit/>
          </a:bodyPr>
          <a:lstStyle/>
          <a:p>
            <a:r>
              <a:rPr lang="zh-CN" altLang="en-US" sz="3200" b="1" dirty="0" smtClean="0">
                <a:solidFill>
                  <a:schemeClr val="accent2"/>
                </a:solidFill>
                <a:latin typeface="微软雅黑" panose="020B0503020204020204" pitchFamily="34" charset="-122"/>
                <a:ea typeface="微软雅黑" panose="020B0503020204020204" pitchFamily="34" charset="-122"/>
                <a:sym typeface="Arial" panose="020B0604020202020204" pitchFamily="34" charset="0"/>
              </a:rPr>
              <a:t>创新券全流程图</a:t>
            </a:r>
            <a:endParaRPr lang="en-US" altLang="zh-CN" sz="3200" b="1" dirty="0" smtClean="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a:p>
            <a:r>
              <a:rPr lang="en-US" altLang="zh-CN" sz="1400" dirty="0" smtClean="0">
                <a:solidFill>
                  <a:schemeClr val="accent2"/>
                </a:solidFill>
                <a:latin typeface="微软雅黑" panose="020B0503020204020204" pitchFamily="34" charset="-122"/>
                <a:ea typeface="微软雅黑" panose="020B0503020204020204" pitchFamily="34" charset="-122"/>
                <a:sym typeface="Arial" panose="020B0604020202020204" pitchFamily="34" charset="0"/>
              </a:rPr>
              <a:t>Innovation Voucher flow chart</a:t>
            </a:r>
            <a:endParaRPr lang="zh-CN" altLang="en-US" sz="1400" dirty="0" smtClean="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柳工08.jpg"/>
          <p:cNvPicPr>
            <a:picLocks noChangeAspect="1"/>
          </p:cNvPicPr>
          <p:nvPr/>
        </p:nvPicPr>
        <p:blipFill>
          <a:blip r:embed="rId1" cstate="print"/>
          <a:stretch>
            <a:fillRect/>
          </a:stretch>
        </p:blipFill>
        <p:spPr>
          <a:xfrm>
            <a:off x="0" y="-848171"/>
            <a:ext cx="12858750" cy="8080821"/>
          </a:xfrm>
          <a:prstGeom prst="rect">
            <a:avLst/>
          </a:prstGeom>
        </p:spPr>
      </p:pic>
      <p:grpSp>
        <p:nvGrpSpPr>
          <p:cNvPr id="11" name="组合 10"/>
          <p:cNvGrpSpPr/>
          <p:nvPr/>
        </p:nvGrpSpPr>
        <p:grpSpPr>
          <a:xfrm>
            <a:off x="5133231" y="5056482"/>
            <a:ext cx="7725519" cy="1557798"/>
            <a:chOff x="4268781" y="2808806"/>
            <a:chExt cx="8589615" cy="1404206"/>
          </a:xfrm>
        </p:grpSpPr>
        <p:sp>
          <p:nvSpPr>
            <p:cNvPr id="13" name="矩形 12"/>
            <p:cNvSpPr/>
            <p:nvPr>
              <p:custDataLst>
                <p:tags r:id="rId2"/>
              </p:custDataLst>
            </p:nvPr>
          </p:nvSpPr>
          <p:spPr>
            <a:xfrm>
              <a:off x="4268781" y="2880814"/>
              <a:ext cx="8589615" cy="1205376"/>
            </a:xfrm>
            <a:prstGeom prst="rect">
              <a:avLst/>
            </a:prstGeom>
            <a:solidFill>
              <a:schemeClr val="accent1"/>
            </a:solidFill>
            <a:ln w="12700" cap="flat" cmpd="sng" algn="ctr">
              <a:noFill/>
              <a:prstDash val="solid"/>
              <a:miter lim="800000"/>
            </a:ln>
            <a:effectLst/>
          </p:spPr>
          <p:txBody>
            <a:bodyPr lIns="341681" rIns="949115" anchor="ctr"/>
            <a:lstStyle/>
            <a:p>
              <a:pPr>
                <a:lnSpc>
                  <a:spcPct val="130000"/>
                </a:lnSpc>
                <a:defRPr/>
              </a:pPr>
              <a:endParaRPr lang="zh-CN" altLang="en-US" sz="1475" kern="0" dirty="0">
                <a:solidFill>
                  <a:prstClr val="black">
                    <a:lumMod val="50000"/>
                    <a:lumOff val="50000"/>
                  </a:prst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53" name="文本框 14"/>
            <p:cNvSpPr txBox="1">
              <a:spLocks noChangeArrowheads="1"/>
            </p:cNvSpPr>
            <p:nvPr>
              <p:custDataLst>
                <p:tags r:id="rId3"/>
              </p:custDataLst>
            </p:nvPr>
          </p:nvSpPr>
          <p:spPr bwMode="auto">
            <a:xfrm>
              <a:off x="4574077" y="2808806"/>
              <a:ext cx="761427" cy="140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0125"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endParaRPr lang="zh-CN" altLang="en-US" sz="10125"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标题 5"/>
            <p:cNvSpPr txBox="1"/>
            <p:nvPr>
              <p:custDataLst>
                <p:tags r:id="rId4"/>
              </p:custDataLst>
            </p:nvPr>
          </p:nvSpPr>
          <p:spPr>
            <a:xfrm>
              <a:off x="6285005" y="3003534"/>
              <a:ext cx="4257961" cy="998752"/>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zh-CN" altLang="en-US"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接券机构认定</a:t>
              </a:r>
              <a:endParaRPr lang="en-US" altLang="zh-CN"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endParaRPr lang="zh-CN" altLang="en-US"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2" name="组合 11"/>
          <p:cNvGrpSpPr/>
          <p:nvPr/>
        </p:nvGrpSpPr>
        <p:grpSpPr>
          <a:xfrm>
            <a:off x="6447581" y="331281"/>
            <a:ext cx="6120184" cy="400110"/>
            <a:chOff x="6447581" y="331281"/>
            <a:chExt cx="6120184" cy="400110"/>
          </a:xfrm>
        </p:grpSpPr>
        <p:sp>
          <p:nvSpPr>
            <p:cNvPr id="18" name="文本框 17"/>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19" name="任意多边形: 形状 18"/>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sp>
        <p:nvSpPr>
          <p:cNvPr id="14" name="文本占位符 6"/>
          <p:cNvSpPr txBox="1"/>
          <p:nvPr>
            <p:custDataLst>
              <p:tags r:id="rId5"/>
            </p:custDataLst>
          </p:nvPr>
        </p:nvSpPr>
        <p:spPr>
          <a:xfrm>
            <a:off x="7293471" y="5992589"/>
            <a:ext cx="4257961" cy="221599"/>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l">
              <a:defRPr/>
            </a:pPr>
            <a:r>
              <a:rPr lang="en-US" altLang="zh-CN" kern="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Identification of receipt institution</a:t>
            </a:r>
            <a:endParaRPr lang="zh-CN" altLang="en-US"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Tree>
    <p:custDataLst>
      <p:tags r:id="rId6"/>
    </p:custData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07" y="1765574"/>
            <a:ext cx="12923363" cy="278685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dirty="0">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2" name="文本框 12"/>
          <p:cNvSpPr txBox="1">
            <a:spLocks noChangeArrowheads="1"/>
          </p:cNvSpPr>
          <p:nvPr/>
        </p:nvSpPr>
        <p:spPr bwMode="auto">
          <a:xfrm>
            <a:off x="638116" y="375965"/>
            <a:ext cx="35761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政策依据</a:t>
            </a:r>
            <a:endParaRPr lang="zh-CN" altLang="en-US" sz="320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3" name="文本框 32"/>
          <p:cNvSpPr txBox="1">
            <a:spLocks noChangeArrowheads="1"/>
          </p:cNvSpPr>
          <p:nvPr/>
        </p:nvSpPr>
        <p:spPr bwMode="auto">
          <a:xfrm>
            <a:off x="638116" y="871265"/>
            <a:ext cx="35761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The policy basis</a:t>
            </a:r>
            <a:endParaRPr lang="en-US" altLang="zh-CN"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 name="矩形 1"/>
          <p:cNvSpPr/>
          <p:nvPr/>
        </p:nvSpPr>
        <p:spPr>
          <a:xfrm>
            <a:off x="884238" y="2226016"/>
            <a:ext cx="11017250" cy="1754326"/>
          </a:xfrm>
          <a:prstGeom prst="rect">
            <a:avLst/>
          </a:prstGeom>
        </p:spPr>
        <p:txBody>
          <a:bodyPr wrap="square">
            <a:spAutoFit/>
          </a:bodyPr>
          <a:lstStyle/>
          <a:p>
            <a:pPr indent="575945" algn="just">
              <a:lnSpc>
                <a:spcPct val="150000"/>
              </a:lnSpc>
              <a:spcAft>
                <a:spcPts val="0"/>
              </a:spcAft>
            </a:pPr>
            <a:r>
              <a:rPr lang="zh-CN" altLang="en-US"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柳州市工业设计创新券</a:t>
            </a:r>
            <a:r>
              <a:rPr lang="zh-CN" altLang="zh-CN"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接券机构</a:t>
            </a:r>
            <a:r>
              <a:rPr lang="zh-CN" altLang="en-US"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：设计</a:t>
            </a:r>
            <a:r>
              <a:rPr lang="zh-CN" altLang="zh-CN"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服务提供机构通过</a:t>
            </a:r>
            <a:r>
              <a:rPr lang="zh-CN" altLang="en-US"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申报、评审</a:t>
            </a:r>
            <a:r>
              <a:rPr lang="zh-CN" altLang="zh-CN"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后成为接券机构，负责为企业提供工业设计服务，接受并申请兑现创新券。接券机构主要从能够接收创新券的机构中遴选，自愿申报，择优录取。</a:t>
            </a:r>
            <a:endParaRPr lang="zh-CN" altLang="zh-CN"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2" name="任意多边形: 形状 41"/>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9" name="文本框 12"/>
          <p:cNvSpPr txBox="1">
            <a:spLocks noChangeArrowheads="1"/>
          </p:cNvSpPr>
          <p:nvPr/>
        </p:nvSpPr>
        <p:spPr bwMode="auto">
          <a:xfrm>
            <a:off x="790515" y="528365"/>
            <a:ext cx="448673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基</a:t>
            </a:r>
            <a:r>
              <a:rPr lang="en-US" altLang="zh-CN" sz="3200" dirty="0" smtClean="0">
                <a:solidFill>
                  <a:srgbClr val="006AB5"/>
                </a:solidFill>
                <a:latin typeface="Arial" panose="020B0604020202020204" pitchFamily="34" charset="0"/>
                <a:ea typeface="微软雅黑" panose="020B0503020204020204" pitchFamily="34" charset="-122"/>
                <a:cs typeface="+mn-ea"/>
                <a:sym typeface="Arial" panose="020B0604020202020204" pitchFamily="34" charset="0"/>
              </a:rPr>
              <a:t> 1.1 </a:t>
            </a:r>
            <a:r>
              <a:rPr lang="zh-CN" altLang="en-US"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接券机构定义</a:t>
            </a:r>
            <a:endParaRPr lang="zh-CN" altLang="en-US" sz="32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0" name="组合 107"/>
          <p:cNvGrpSpPr/>
          <p:nvPr/>
        </p:nvGrpSpPr>
        <p:grpSpPr>
          <a:xfrm>
            <a:off x="0" y="6823724"/>
            <a:ext cx="12858750" cy="276999"/>
            <a:chOff x="-10274" y="6653004"/>
            <a:chExt cx="12202274" cy="211078"/>
          </a:xfrm>
          <a:gradFill flip="none" rotWithShape="1">
            <a:gsLst>
              <a:gs pos="0">
                <a:srgbClr val="00B0F0"/>
              </a:gs>
              <a:gs pos="85000">
                <a:srgbClr val="002060"/>
              </a:gs>
            </a:gsLst>
            <a:lin ang="0" scaled="1"/>
            <a:tileRect/>
          </a:gradFill>
        </p:grpSpPr>
        <p:sp>
          <p:nvSpPr>
            <p:cNvPr id="12" name="矩形 11"/>
            <p:cNvSpPr/>
            <p:nvPr/>
          </p:nvSpPr>
          <p:spPr>
            <a:xfrm>
              <a:off x="-10274" y="6659086"/>
              <a:ext cx="11280576"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11352584" y="6654784"/>
              <a:ext cx="119336"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11538520" y="6654784"/>
              <a:ext cx="72000"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11677120" y="6653004"/>
              <a:ext cx="514880"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9" name="组合 18"/>
          <p:cNvGrpSpPr/>
          <p:nvPr/>
        </p:nvGrpSpPr>
        <p:grpSpPr>
          <a:xfrm>
            <a:off x="6447581" y="331281"/>
            <a:ext cx="6120184" cy="400110"/>
            <a:chOff x="6447581" y="331281"/>
            <a:chExt cx="6120184" cy="400110"/>
          </a:xfrm>
        </p:grpSpPr>
        <p:sp>
          <p:nvSpPr>
            <p:cNvPr id="20" name="文本框 26"/>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21" name="任意多边形: 形状 27"/>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2"/>
          <p:cNvSpPr txBox="1">
            <a:spLocks noChangeArrowheads="1"/>
          </p:cNvSpPr>
          <p:nvPr/>
        </p:nvSpPr>
        <p:spPr bwMode="auto">
          <a:xfrm>
            <a:off x="638116" y="375965"/>
            <a:ext cx="35761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政策依据</a:t>
            </a:r>
            <a:endParaRPr lang="zh-CN" altLang="en-US" sz="320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3" name="文本框 32"/>
          <p:cNvSpPr txBox="1">
            <a:spLocks noChangeArrowheads="1"/>
          </p:cNvSpPr>
          <p:nvPr/>
        </p:nvSpPr>
        <p:spPr bwMode="auto">
          <a:xfrm>
            <a:off x="638116" y="871265"/>
            <a:ext cx="35761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The policy basis</a:t>
            </a:r>
            <a:endParaRPr lang="en-US" altLang="zh-CN"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 name="矩形 1"/>
          <p:cNvSpPr/>
          <p:nvPr/>
        </p:nvSpPr>
        <p:spPr>
          <a:xfrm>
            <a:off x="884238" y="2226016"/>
            <a:ext cx="11017250" cy="1754326"/>
          </a:xfrm>
          <a:prstGeom prst="rect">
            <a:avLst/>
          </a:prstGeom>
        </p:spPr>
        <p:txBody>
          <a:bodyPr wrap="square">
            <a:spAutoFit/>
          </a:bodyPr>
          <a:lstStyle/>
          <a:p>
            <a:pPr indent="575945" algn="just">
              <a:lnSpc>
                <a:spcPct val="150000"/>
              </a:lnSpc>
              <a:spcAft>
                <a:spcPts val="0"/>
              </a:spcAft>
            </a:pPr>
            <a:r>
              <a:rPr lang="zh-CN" altLang="en-US"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柳州市工业设计创新券</a:t>
            </a:r>
            <a:r>
              <a:rPr lang="zh-CN" altLang="zh-CN"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接券机构</a:t>
            </a:r>
            <a:r>
              <a:rPr lang="zh-CN" altLang="en-US"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：设计</a:t>
            </a:r>
            <a:r>
              <a:rPr lang="zh-CN" altLang="zh-CN"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服务提供机构通过</a:t>
            </a:r>
            <a:r>
              <a:rPr lang="zh-CN" altLang="en-US"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申报、评审</a:t>
            </a:r>
            <a:r>
              <a:rPr lang="zh-CN" altLang="zh-CN"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后成为接券机构，负责为企业提供工业设计服务，接受并申请兑现创新券。接券机构主要从能够接收创新券的机构中遴选，自愿申报，择优录取。</a:t>
            </a:r>
            <a:endParaRPr lang="zh-CN" altLang="zh-CN"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1" name="文本框 40"/>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bg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bg1">
                  <a:alpha val="19000"/>
                </a:schemeClr>
              </a:solidFill>
              <a:latin typeface="腾讯体" panose="02010600010101010101" pitchFamily="2" charset="-122"/>
              <a:ea typeface="腾讯体" panose="02010600010101010101" pitchFamily="2" charset="-122"/>
            </a:endParaRPr>
          </a:p>
        </p:txBody>
      </p:sp>
      <p:sp>
        <p:nvSpPr>
          <p:cNvPr id="42" name="任意多边形: 形状 41"/>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9" name="文本框 12"/>
          <p:cNvSpPr txBox="1">
            <a:spLocks noChangeArrowheads="1"/>
          </p:cNvSpPr>
          <p:nvPr/>
        </p:nvSpPr>
        <p:spPr bwMode="auto">
          <a:xfrm>
            <a:off x="452711" y="736005"/>
            <a:ext cx="813690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基</a:t>
            </a:r>
            <a:r>
              <a:rPr lang="en-US" altLang="zh-CN" sz="3200" dirty="0" smtClean="0">
                <a:solidFill>
                  <a:srgbClr val="006AB5"/>
                </a:solidFill>
                <a:latin typeface="Arial" panose="020B0604020202020204" pitchFamily="34" charset="0"/>
                <a:ea typeface="微软雅黑" panose="020B0503020204020204" pitchFamily="34" charset="-122"/>
                <a:cs typeface="+mn-ea"/>
                <a:sym typeface="Arial" panose="020B0604020202020204" pitchFamily="34" charset="0"/>
              </a:rPr>
              <a:t> 1.2 </a:t>
            </a:r>
            <a:r>
              <a:rPr lang="zh-CN" altLang="en-US"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申请成为接券机构需符合的条件</a:t>
            </a:r>
            <a:endParaRPr lang="zh-CN" altLang="en-US" sz="32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 name="组合 107"/>
          <p:cNvGrpSpPr/>
          <p:nvPr/>
        </p:nvGrpSpPr>
        <p:grpSpPr>
          <a:xfrm>
            <a:off x="0" y="6823724"/>
            <a:ext cx="12858750" cy="276999"/>
            <a:chOff x="-10274" y="6653004"/>
            <a:chExt cx="12202274" cy="211078"/>
          </a:xfrm>
          <a:gradFill flip="none" rotWithShape="1">
            <a:gsLst>
              <a:gs pos="0">
                <a:srgbClr val="00B0F0"/>
              </a:gs>
              <a:gs pos="85000">
                <a:srgbClr val="002060"/>
              </a:gs>
            </a:gsLst>
            <a:lin ang="0" scaled="1"/>
            <a:tileRect/>
          </a:gradFill>
        </p:grpSpPr>
        <p:sp>
          <p:nvSpPr>
            <p:cNvPr id="12" name="矩形 11"/>
            <p:cNvSpPr/>
            <p:nvPr/>
          </p:nvSpPr>
          <p:spPr>
            <a:xfrm>
              <a:off x="-10274" y="6659086"/>
              <a:ext cx="11280576"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11352584" y="6654784"/>
              <a:ext cx="119336"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11538520" y="6654784"/>
              <a:ext cx="72000"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11677120" y="6653004"/>
              <a:ext cx="514880"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6" name="TextBox 15"/>
          <p:cNvSpPr txBox="1"/>
          <p:nvPr/>
        </p:nvSpPr>
        <p:spPr>
          <a:xfrm>
            <a:off x="452711" y="1600101"/>
            <a:ext cx="11737304" cy="4924425"/>
          </a:xfrm>
          <a:prstGeom prst="rect">
            <a:avLst/>
          </a:prstGeom>
          <a:noFill/>
        </p:spPr>
        <p:txBody>
          <a:bodyPr wrap="square" rtlCol="0">
            <a:spAutoFit/>
          </a:bodyPr>
          <a:lstStyle/>
          <a:p>
            <a:r>
              <a:rPr lang="en-US" altLang="zh-CN" sz="2400" dirty="0" smtClean="0">
                <a:latin typeface="微软雅黑" panose="020B0503020204020204" pitchFamily="34" charset="-122"/>
                <a:ea typeface="微软雅黑" panose="020B0503020204020204" pitchFamily="34" charset="-122"/>
              </a:rPr>
              <a:t>1.</a:t>
            </a:r>
            <a:r>
              <a:rPr lang="zh-CN" altLang="zh-CN" sz="2400" dirty="0" smtClean="0">
                <a:latin typeface="微软雅黑" panose="020B0503020204020204" pitchFamily="34" charset="-122"/>
                <a:ea typeface="微软雅黑" panose="020B0503020204020204" pitchFamily="34" charset="-122"/>
              </a:rPr>
              <a:t>依法注册并登记纳税，具有独立法人资格，总资产在</a:t>
            </a:r>
            <a:r>
              <a:rPr lang="en-US" altLang="zh-CN" sz="24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50</a:t>
            </a:r>
            <a:r>
              <a:rPr lang="zh-CN" altLang="zh-CN" sz="24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万元</a:t>
            </a:r>
            <a:r>
              <a:rPr lang="zh-CN" altLang="zh-CN" sz="2400" dirty="0" smtClean="0">
                <a:latin typeface="微软雅黑" panose="020B0503020204020204" pitchFamily="34" charset="-122"/>
                <a:ea typeface="微软雅黑" panose="020B0503020204020204" pitchFamily="34" charset="-122"/>
              </a:rPr>
              <a:t>以上。</a:t>
            </a:r>
            <a:endParaRPr lang="en-US" altLang="zh-CN" sz="2400" dirty="0" smtClean="0">
              <a:latin typeface="微软雅黑" panose="020B0503020204020204" pitchFamily="34" charset="-122"/>
              <a:ea typeface="微软雅黑" panose="020B0503020204020204" pitchFamily="34" charset="-122"/>
            </a:endParaRPr>
          </a:p>
          <a:p>
            <a:endParaRPr lang="zh-CN" altLang="zh-CN" sz="2400" dirty="0" smtClean="0">
              <a:latin typeface="微软雅黑" panose="020B0503020204020204" pitchFamily="34" charset="-122"/>
              <a:ea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rPr>
              <a:t>2.</a:t>
            </a:r>
            <a:r>
              <a:rPr lang="zh-CN" altLang="zh-CN" sz="2400" dirty="0" smtClean="0">
                <a:latin typeface="微软雅黑" panose="020B0503020204020204" pitchFamily="34" charset="-122"/>
                <a:ea typeface="微软雅黑" panose="020B0503020204020204" pitchFamily="34" charset="-122"/>
              </a:rPr>
              <a:t>有固定的工作场所和专业服务人才队伍，组织机构健全，内部管理制度规范，专业服务人员</a:t>
            </a:r>
            <a:r>
              <a:rPr lang="en-US" altLang="zh-CN" sz="24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5</a:t>
            </a:r>
            <a:r>
              <a:rPr lang="zh-CN" altLang="zh-CN" sz="24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人</a:t>
            </a:r>
            <a:r>
              <a:rPr lang="zh-CN" altLang="zh-CN" sz="2400" dirty="0" smtClean="0">
                <a:latin typeface="微软雅黑" panose="020B0503020204020204" pitchFamily="34" charset="-122"/>
                <a:ea typeface="微软雅黑" panose="020B0503020204020204" pitchFamily="34" charset="-122"/>
              </a:rPr>
              <a:t>以上。</a:t>
            </a:r>
            <a:endParaRPr lang="en-US" altLang="zh-CN" sz="2400" dirty="0" smtClean="0">
              <a:latin typeface="微软雅黑" panose="020B0503020204020204" pitchFamily="34" charset="-122"/>
              <a:ea typeface="微软雅黑" panose="020B0503020204020204" pitchFamily="34" charset="-122"/>
            </a:endParaRPr>
          </a:p>
          <a:p>
            <a:endParaRPr lang="zh-CN" altLang="zh-CN" sz="2400" dirty="0" smtClean="0">
              <a:latin typeface="微软雅黑" panose="020B0503020204020204" pitchFamily="34" charset="-122"/>
              <a:ea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rPr>
              <a:t>3.</a:t>
            </a:r>
            <a:r>
              <a:rPr lang="zh-CN" altLang="zh-CN" sz="2400" dirty="0" smtClean="0">
                <a:latin typeface="微软雅黑" panose="020B0503020204020204" pitchFamily="34" charset="-122"/>
                <a:ea typeface="微软雅黑" panose="020B0503020204020204" pitchFamily="34" charset="-122"/>
              </a:rPr>
              <a:t>有较好的工业设计平台，具有独立承担相关行业领域工业设计任务、提供工业设计服务以及系统解决方案、品牌形象提升服务的能力。</a:t>
            </a:r>
            <a:endParaRPr lang="en-US" altLang="zh-CN" sz="2400" dirty="0" smtClean="0">
              <a:latin typeface="微软雅黑" panose="020B0503020204020204" pitchFamily="34" charset="-122"/>
              <a:ea typeface="微软雅黑" panose="020B0503020204020204" pitchFamily="34" charset="-122"/>
            </a:endParaRPr>
          </a:p>
          <a:p>
            <a:endParaRPr lang="zh-CN" altLang="zh-CN" sz="2400" dirty="0" smtClean="0">
              <a:latin typeface="微软雅黑" panose="020B0503020204020204" pitchFamily="34" charset="-122"/>
              <a:ea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rPr>
              <a:t>4.</a:t>
            </a:r>
            <a:r>
              <a:rPr lang="zh-CN" altLang="zh-CN" sz="2400" dirty="0" smtClean="0">
                <a:latin typeface="微软雅黑" panose="020B0503020204020204" pitchFamily="34" charset="-122"/>
                <a:ea typeface="微软雅黑" panose="020B0503020204020204" pitchFamily="34" charset="-122"/>
              </a:rPr>
              <a:t>社会信用记录良好，两年内（截止申请日期）未发生重大质量或安全事故，没有违法行为或涉嫌违法正在接受有关部门审查的情况。</a:t>
            </a:r>
            <a:endParaRPr lang="en-US" altLang="zh-CN" sz="2400" dirty="0" smtClean="0">
              <a:latin typeface="微软雅黑" panose="020B0503020204020204" pitchFamily="34" charset="-122"/>
              <a:ea typeface="微软雅黑" panose="020B0503020204020204" pitchFamily="34" charset="-122"/>
            </a:endParaRPr>
          </a:p>
          <a:p>
            <a:endParaRPr lang="zh-CN" altLang="zh-CN" sz="2400" dirty="0" smtClean="0">
              <a:latin typeface="微软雅黑" panose="020B0503020204020204" pitchFamily="34" charset="-122"/>
              <a:ea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rPr>
              <a:t>5.</a:t>
            </a:r>
            <a:r>
              <a:rPr lang="zh-CN" altLang="zh-CN" sz="2400" dirty="0" smtClean="0">
                <a:latin typeface="微软雅黑" panose="020B0503020204020204" pitchFamily="34" charset="-122"/>
                <a:ea typeface="微软雅黑" panose="020B0503020204020204" pitchFamily="34" charset="-122"/>
              </a:rPr>
              <a:t>获得</a:t>
            </a:r>
            <a:r>
              <a:rPr lang="zh-CN" altLang="zh-CN" sz="24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自治区级及以上工业设计中心（企业）</a:t>
            </a:r>
            <a:r>
              <a:rPr lang="zh-CN" altLang="zh-CN" sz="2400" dirty="0" smtClean="0">
                <a:latin typeface="微软雅黑" panose="020B0503020204020204" pitchFamily="34" charset="-122"/>
                <a:ea typeface="微软雅黑" panose="020B0503020204020204" pitchFamily="34" charset="-122"/>
              </a:rPr>
              <a:t>的将优先考虑。</a:t>
            </a:r>
            <a:endParaRPr lang="zh-CN" altLang="zh-CN" sz="2400" dirty="0" smtClean="0">
              <a:latin typeface="微软雅黑" panose="020B0503020204020204" pitchFamily="34" charset="-122"/>
              <a:ea typeface="微软雅黑" panose="020B0503020204020204" pitchFamily="34" charset="-122"/>
            </a:endParaRPr>
          </a:p>
          <a:p>
            <a:endParaRPr lang="zh-CN" altLang="en-US" dirty="0"/>
          </a:p>
        </p:txBody>
      </p:sp>
      <p:grpSp>
        <p:nvGrpSpPr>
          <p:cNvPr id="17" name="组合 16"/>
          <p:cNvGrpSpPr/>
          <p:nvPr/>
        </p:nvGrpSpPr>
        <p:grpSpPr>
          <a:xfrm>
            <a:off x="6447581" y="331281"/>
            <a:ext cx="6120184" cy="400110"/>
            <a:chOff x="6447581" y="331281"/>
            <a:chExt cx="6120184" cy="400110"/>
          </a:xfrm>
        </p:grpSpPr>
        <p:sp>
          <p:nvSpPr>
            <p:cNvPr id="18" name="文本框 26"/>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19" name="任意多边形: 形状 27"/>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2"/>
          <p:cNvSpPr txBox="1">
            <a:spLocks noChangeArrowheads="1"/>
          </p:cNvSpPr>
          <p:nvPr/>
        </p:nvSpPr>
        <p:spPr bwMode="auto">
          <a:xfrm>
            <a:off x="638116" y="375965"/>
            <a:ext cx="35761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政策依据</a:t>
            </a:r>
            <a:endParaRPr lang="zh-CN" altLang="en-US" sz="320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3" name="文本框 32"/>
          <p:cNvSpPr txBox="1">
            <a:spLocks noChangeArrowheads="1"/>
          </p:cNvSpPr>
          <p:nvPr/>
        </p:nvSpPr>
        <p:spPr bwMode="auto">
          <a:xfrm>
            <a:off x="638116" y="871265"/>
            <a:ext cx="35761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The policy basis</a:t>
            </a:r>
            <a:endParaRPr lang="en-US" altLang="zh-CN"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 name="矩形 1"/>
          <p:cNvSpPr/>
          <p:nvPr/>
        </p:nvSpPr>
        <p:spPr>
          <a:xfrm>
            <a:off x="884238" y="2226016"/>
            <a:ext cx="11017250" cy="1754326"/>
          </a:xfrm>
          <a:prstGeom prst="rect">
            <a:avLst/>
          </a:prstGeom>
        </p:spPr>
        <p:txBody>
          <a:bodyPr wrap="square">
            <a:spAutoFit/>
          </a:bodyPr>
          <a:lstStyle/>
          <a:p>
            <a:pPr indent="575945" algn="just">
              <a:lnSpc>
                <a:spcPct val="150000"/>
              </a:lnSpc>
              <a:spcAft>
                <a:spcPts val="0"/>
              </a:spcAft>
            </a:pPr>
            <a:r>
              <a:rPr lang="zh-CN" altLang="en-US"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柳州市工业设计创新券</a:t>
            </a:r>
            <a:r>
              <a:rPr lang="zh-CN" altLang="zh-CN"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接券机构</a:t>
            </a:r>
            <a:r>
              <a:rPr lang="zh-CN" altLang="en-US"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：设计</a:t>
            </a:r>
            <a:r>
              <a:rPr lang="zh-CN" altLang="zh-CN"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服务提供机构通过</a:t>
            </a:r>
            <a:r>
              <a:rPr lang="zh-CN" altLang="en-US"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申报、评审</a:t>
            </a:r>
            <a:r>
              <a:rPr lang="zh-CN" altLang="zh-CN"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后成为接券机构，负责为企业提供工业设计服务，接受并申请兑现创新券。接券机构主要从能够接收创新券的机构中遴选，自愿申报，择优录取。</a:t>
            </a:r>
            <a:endParaRPr lang="zh-CN" altLang="zh-CN"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1" name="文本框 40"/>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bg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bg1">
                  <a:alpha val="19000"/>
                </a:schemeClr>
              </a:solidFill>
              <a:latin typeface="腾讯体" panose="02010600010101010101" pitchFamily="2" charset="-122"/>
              <a:ea typeface="腾讯体" panose="02010600010101010101" pitchFamily="2" charset="-122"/>
            </a:endParaRPr>
          </a:p>
        </p:txBody>
      </p:sp>
      <p:sp>
        <p:nvSpPr>
          <p:cNvPr id="42" name="任意多边形: 形状 41"/>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9" name="文本框 12"/>
          <p:cNvSpPr txBox="1">
            <a:spLocks noChangeArrowheads="1"/>
          </p:cNvSpPr>
          <p:nvPr/>
        </p:nvSpPr>
        <p:spPr bwMode="auto">
          <a:xfrm>
            <a:off x="596727" y="952029"/>
            <a:ext cx="671898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基</a:t>
            </a:r>
            <a:r>
              <a:rPr lang="en-US" altLang="zh-CN" sz="3200" dirty="0" smtClean="0">
                <a:solidFill>
                  <a:srgbClr val="006AB5"/>
                </a:solidFill>
                <a:latin typeface="Arial" panose="020B0604020202020204" pitchFamily="34" charset="0"/>
                <a:ea typeface="微软雅黑" panose="020B0503020204020204" pitchFamily="34" charset="-122"/>
                <a:cs typeface="+mn-ea"/>
                <a:sym typeface="Arial" panose="020B0604020202020204" pitchFamily="34" charset="0"/>
              </a:rPr>
              <a:t> 1.3 </a:t>
            </a:r>
            <a:r>
              <a:rPr lang="zh-CN" altLang="en-US"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接券机构申报需提交的材料</a:t>
            </a:r>
            <a:endParaRPr lang="zh-CN" altLang="en-US" sz="32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 name="组合 107"/>
          <p:cNvGrpSpPr/>
          <p:nvPr/>
        </p:nvGrpSpPr>
        <p:grpSpPr>
          <a:xfrm>
            <a:off x="0" y="6823724"/>
            <a:ext cx="12858750" cy="276999"/>
            <a:chOff x="-10274" y="6653004"/>
            <a:chExt cx="12202274" cy="211078"/>
          </a:xfrm>
          <a:gradFill flip="none" rotWithShape="1">
            <a:gsLst>
              <a:gs pos="0">
                <a:srgbClr val="00B0F0"/>
              </a:gs>
              <a:gs pos="85000">
                <a:srgbClr val="002060"/>
              </a:gs>
            </a:gsLst>
            <a:lin ang="0" scaled="1"/>
            <a:tileRect/>
          </a:gradFill>
        </p:grpSpPr>
        <p:sp>
          <p:nvSpPr>
            <p:cNvPr id="12" name="矩形 11"/>
            <p:cNvSpPr/>
            <p:nvPr/>
          </p:nvSpPr>
          <p:spPr>
            <a:xfrm>
              <a:off x="-10274" y="6659086"/>
              <a:ext cx="11280576"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11352584" y="6654784"/>
              <a:ext cx="119336"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11538520" y="6654784"/>
              <a:ext cx="72000"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11677120" y="6653004"/>
              <a:ext cx="514880"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6" name="TextBox 15"/>
          <p:cNvSpPr txBox="1"/>
          <p:nvPr/>
        </p:nvSpPr>
        <p:spPr>
          <a:xfrm>
            <a:off x="740743" y="2032149"/>
            <a:ext cx="11305256" cy="3693319"/>
          </a:xfrm>
          <a:prstGeom prst="rect">
            <a:avLst/>
          </a:prstGeom>
          <a:noFill/>
        </p:spPr>
        <p:txBody>
          <a:bodyPr wrap="square" rtlCol="0">
            <a:spAutoFit/>
          </a:bodyPr>
          <a:lstStyle/>
          <a:p>
            <a:r>
              <a:rPr lang="en-US" altLang="zh-CN" sz="2400" dirty="0" smtClean="0">
                <a:latin typeface="微软雅黑" panose="020B0503020204020204" pitchFamily="34" charset="-122"/>
                <a:ea typeface="微软雅黑" panose="020B0503020204020204" pitchFamily="34" charset="-122"/>
              </a:rPr>
              <a:t>1.</a:t>
            </a:r>
            <a:r>
              <a:rPr lang="zh-CN" altLang="zh-CN" sz="2400" dirty="0" smtClean="0">
                <a:latin typeface="微软雅黑" panose="020B0503020204020204" pitchFamily="34" charset="-122"/>
                <a:ea typeface="微软雅黑" panose="020B0503020204020204" pitchFamily="34" charset="-122"/>
              </a:rPr>
              <a:t>柳州市工业设计创新券接券机构申请表</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endParaRPr lang="zh-CN" altLang="zh-CN" sz="2400" dirty="0" smtClean="0">
              <a:latin typeface="微软雅黑" panose="020B0503020204020204" pitchFamily="34" charset="-122"/>
              <a:ea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rPr>
              <a:t>2.</a:t>
            </a:r>
            <a:r>
              <a:rPr lang="zh-CN" altLang="zh-CN" sz="2400" dirty="0" smtClean="0">
                <a:latin typeface="微软雅黑" panose="020B0503020204020204" pitchFamily="34" charset="-122"/>
                <a:ea typeface="微软雅黑" panose="020B0503020204020204" pitchFamily="34" charset="-122"/>
              </a:rPr>
              <a:t>企业营业执照复印件</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endParaRPr lang="en-US" altLang="zh-CN" sz="2400" dirty="0" smtClean="0">
              <a:latin typeface="微软雅黑" panose="020B0503020204020204" pitchFamily="34" charset="-122"/>
              <a:ea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rPr>
              <a:t>3.</a:t>
            </a:r>
            <a:r>
              <a:rPr lang="zh-CN" altLang="zh-CN" sz="2400" dirty="0" smtClean="0">
                <a:latin typeface="微软雅黑" panose="020B0503020204020204" pitchFamily="34" charset="-122"/>
                <a:ea typeface="微软雅黑" panose="020B0503020204020204" pitchFamily="34" charset="-122"/>
              </a:rPr>
              <a:t>专业设计服务人员专业学历清单</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endParaRPr lang="zh-CN" altLang="zh-CN" sz="2400" dirty="0" smtClean="0">
              <a:latin typeface="微软雅黑" panose="020B0503020204020204" pitchFamily="34" charset="-122"/>
              <a:ea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rPr>
              <a:t>4.</a:t>
            </a:r>
            <a:r>
              <a:rPr lang="zh-CN" altLang="en-US" sz="2400" dirty="0" smtClean="0">
                <a:latin typeface="微软雅黑" panose="020B0503020204020204" pitchFamily="34" charset="-122"/>
                <a:ea typeface="微软雅黑" panose="020B0503020204020204" pitchFamily="34" charset="-122"/>
              </a:rPr>
              <a:t>设计</a:t>
            </a:r>
            <a:r>
              <a:rPr lang="zh-CN" altLang="zh-CN" sz="2400" dirty="0" smtClean="0">
                <a:latin typeface="微软雅黑" panose="020B0503020204020204" pitchFamily="34" charset="-122"/>
                <a:ea typeface="微软雅黑" panose="020B0503020204020204" pitchFamily="34" charset="-122"/>
              </a:rPr>
              <a:t>服务能力及内容的</a:t>
            </a:r>
            <a:r>
              <a:rPr lang="zh-CN" altLang="en-US" sz="2400" dirty="0" smtClean="0">
                <a:latin typeface="微软雅黑" panose="020B0503020204020204" pitchFamily="34" charset="-122"/>
                <a:ea typeface="微软雅黑" panose="020B0503020204020204" pitchFamily="34" charset="-122"/>
              </a:rPr>
              <a:t>证明</a:t>
            </a:r>
            <a:r>
              <a:rPr lang="zh-CN" altLang="zh-CN" sz="2400" dirty="0" smtClean="0">
                <a:latin typeface="微软雅黑" panose="020B0503020204020204" pitchFamily="34" charset="-122"/>
                <a:ea typeface="微软雅黑" panose="020B0503020204020204" pitchFamily="34" charset="-122"/>
              </a:rPr>
              <a:t>材料（</a:t>
            </a:r>
            <a:r>
              <a:rPr lang="zh-CN" altLang="en-US" sz="2400" dirty="0" smtClean="0">
                <a:latin typeface="微软雅黑" panose="020B0503020204020204" pitchFamily="34" charset="-122"/>
                <a:ea typeface="微软雅黑" panose="020B0503020204020204" pitchFamily="34" charset="-122"/>
              </a:rPr>
              <a:t>可提供</a:t>
            </a:r>
            <a:r>
              <a:rPr lang="zh-CN" altLang="zh-CN" sz="2400" dirty="0" smtClean="0">
                <a:latin typeface="微软雅黑" panose="020B0503020204020204" pitchFamily="34" charset="-122"/>
                <a:ea typeface="微软雅黑" panose="020B0503020204020204" pitchFamily="34" charset="-122"/>
              </a:rPr>
              <a:t>服务企业的合同、</a:t>
            </a:r>
            <a:r>
              <a:rPr lang="zh-CN" altLang="en-US" sz="2400" dirty="0" smtClean="0">
                <a:latin typeface="微软雅黑" panose="020B0503020204020204" pitchFamily="34" charset="-122"/>
                <a:ea typeface="微软雅黑" panose="020B0503020204020204" pitchFamily="34" charset="-122"/>
              </a:rPr>
              <a:t>典型案例</a:t>
            </a:r>
            <a:r>
              <a:rPr lang="zh-CN" altLang="zh-CN" sz="2400" dirty="0" smtClean="0">
                <a:latin typeface="微软雅黑" panose="020B0503020204020204" pitchFamily="34" charset="-122"/>
                <a:ea typeface="微软雅黑" panose="020B0503020204020204" pitchFamily="34" charset="-122"/>
              </a:rPr>
              <a:t>图片</a:t>
            </a:r>
            <a:r>
              <a:rPr lang="zh-CN" altLang="en-US" sz="2400" dirty="0" smtClean="0">
                <a:latin typeface="微软雅黑" panose="020B0503020204020204" pitchFamily="34" charset="-122"/>
                <a:ea typeface="微软雅黑" panose="020B0503020204020204" pitchFamily="34" charset="-122"/>
              </a:rPr>
              <a:t>等</a:t>
            </a:r>
            <a:r>
              <a:rPr lang="zh-CN" altLang="zh-CN" sz="24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endParaRPr lang="zh-CN" altLang="zh-CN" sz="2400" dirty="0" smtClean="0">
              <a:latin typeface="微软雅黑" panose="020B0503020204020204" pitchFamily="34" charset="-122"/>
              <a:ea typeface="微软雅黑" panose="020B0503020204020204" pitchFamily="34" charset="-122"/>
            </a:endParaRPr>
          </a:p>
          <a:p>
            <a:r>
              <a:rPr lang="en-US" altLang="zh-CN" sz="2400" dirty="0" smtClean="0">
                <a:latin typeface="微软雅黑" panose="020B0503020204020204" pitchFamily="34" charset="-122"/>
                <a:ea typeface="微软雅黑" panose="020B0503020204020204" pitchFamily="34" charset="-122"/>
              </a:rPr>
              <a:t>5.</a:t>
            </a:r>
            <a:r>
              <a:rPr lang="zh-CN" altLang="zh-CN" sz="2400" dirty="0" smtClean="0">
                <a:latin typeface="微软雅黑" panose="020B0503020204020204" pitchFamily="34" charset="-122"/>
                <a:ea typeface="微软雅黑" panose="020B0503020204020204" pitchFamily="34" charset="-122"/>
              </a:rPr>
              <a:t>其他能证明本机构服务能力</a:t>
            </a:r>
            <a:r>
              <a:rPr lang="zh-CN" altLang="en-US" sz="2400" dirty="0" smtClean="0">
                <a:latin typeface="微软雅黑" panose="020B0503020204020204" pitchFamily="34" charset="-122"/>
                <a:ea typeface="微软雅黑" panose="020B0503020204020204" pitchFamily="34" charset="-122"/>
              </a:rPr>
              <a:t>的</a:t>
            </a:r>
            <a:r>
              <a:rPr lang="zh-CN" altLang="zh-CN" sz="2400" dirty="0" smtClean="0">
                <a:latin typeface="微软雅黑" panose="020B0503020204020204" pitchFamily="34" charset="-122"/>
                <a:ea typeface="微软雅黑" panose="020B0503020204020204" pitchFamily="34" charset="-122"/>
              </a:rPr>
              <a:t>材料。</a:t>
            </a:r>
            <a:endParaRPr lang="zh-CN" altLang="zh-CN" sz="2400" dirty="0" smtClean="0">
              <a:latin typeface="微软雅黑" panose="020B0503020204020204" pitchFamily="34" charset="-122"/>
              <a:ea typeface="微软雅黑" panose="020B0503020204020204" pitchFamily="34" charset="-122"/>
            </a:endParaRPr>
          </a:p>
          <a:p>
            <a:endParaRPr lang="zh-CN" altLang="en-US" dirty="0"/>
          </a:p>
        </p:txBody>
      </p:sp>
      <p:grpSp>
        <p:nvGrpSpPr>
          <p:cNvPr id="17" name="组合 16"/>
          <p:cNvGrpSpPr/>
          <p:nvPr/>
        </p:nvGrpSpPr>
        <p:grpSpPr>
          <a:xfrm>
            <a:off x="6447581" y="331281"/>
            <a:ext cx="6120184" cy="400110"/>
            <a:chOff x="6447581" y="331281"/>
            <a:chExt cx="6120184" cy="400110"/>
          </a:xfrm>
        </p:grpSpPr>
        <p:sp>
          <p:nvSpPr>
            <p:cNvPr id="18" name="文本框 26"/>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19" name="任意多边形: 形状 27"/>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2"/>
          <p:cNvSpPr txBox="1">
            <a:spLocks noChangeArrowheads="1"/>
          </p:cNvSpPr>
          <p:nvPr/>
        </p:nvSpPr>
        <p:spPr bwMode="auto">
          <a:xfrm>
            <a:off x="638116" y="375965"/>
            <a:ext cx="35761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政策依据</a:t>
            </a:r>
            <a:endParaRPr lang="zh-CN" altLang="en-US" sz="320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3" name="文本框 32"/>
          <p:cNvSpPr txBox="1">
            <a:spLocks noChangeArrowheads="1"/>
          </p:cNvSpPr>
          <p:nvPr/>
        </p:nvSpPr>
        <p:spPr bwMode="auto">
          <a:xfrm>
            <a:off x="638116" y="871265"/>
            <a:ext cx="35761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The policy basis</a:t>
            </a:r>
            <a:endParaRPr lang="en-US" altLang="zh-CN"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1" name="文本框 40"/>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bg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bg1">
                  <a:alpha val="19000"/>
                </a:schemeClr>
              </a:solidFill>
              <a:latin typeface="腾讯体" panose="02010600010101010101" pitchFamily="2" charset="-122"/>
              <a:ea typeface="腾讯体" panose="02010600010101010101" pitchFamily="2" charset="-122"/>
            </a:endParaRPr>
          </a:p>
        </p:txBody>
      </p:sp>
      <p:sp>
        <p:nvSpPr>
          <p:cNvPr id="42" name="任意多边形: 形状 41"/>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9" name="文本框 12"/>
          <p:cNvSpPr txBox="1">
            <a:spLocks noChangeArrowheads="1"/>
          </p:cNvSpPr>
          <p:nvPr/>
        </p:nvSpPr>
        <p:spPr bwMode="auto">
          <a:xfrm>
            <a:off x="524719" y="880021"/>
            <a:ext cx="671898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基</a:t>
            </a:r>
            <a:r>
              <a:rPr lang="en-US" altLang="zh-CN" sz="3200" dirty="0" smtClean="0">
                <a:solidFill>
                  <a:srgbClr val="006AB5"/>
                </a:solidFill>
                <a:latin typeface="Arial" panose="020B0604020202020204" pitchFamily="34" charset="0"/>
                <a:ea typeface="微软雅黑" panose="020B0503020204020204" pitchFamily="34" charset="-122"/>
                <a:cs typeface="+mn-ea"/>
                <a:sym typeface="Arial" panose="020B0604020202020204" pitchFamily="34" charset="0"/>
              </a:rPr>
              <a:t> 1.4 </a:t>
            </a:r>
            <a:r>
              <a:rPr lang="zh-CN" altLang="en-US"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柳州市已认定的接券机构名单</a:t>
            </a:r>
            <a:endParaRPr lang="zh-CN" altLang="en-US"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 name="组合 107"/>
          <p:cNvGrpSpPr/>
          <p:nvPr/>
        </p:nvGrpSpPr>
        <p:grpSpPr>
          <a:xfrm>
            <a:off x="0" y="6823724"/>
            <a:ext cx="12858750" cy="276999"/>
            <a:chOff x="-10274" y="6653004"/>
            <a:chExt cx="12202274" cy="211078"/>
          </a:xfrm>
          <a:gradFill flip="none" rotWithShape="1">
            <a:gsLst>
              <a:gs pos="0">
                <a:srgbClr val="00B0F0"/>
              </a:gs>
              <a:gs pos="85000">
                <a:srgbClr val="002060"/>
              </a:gs>
            </a:gsLst>
            <a:lin ang="0" scaled="1"/>
            <a:tileRect/>
          </a:gradFill>
        </p:grpSpPr>
        <p:sp>
          <p:nvSpPr>
            <p:cNvPr id="12" name="矩形 11"/>
            <p:cNvSpPr/>
            <p:nvPr/>
          </p:nvSpPr>
          <p:spPr>
            <a:xfrm>
              <a:off x="-10274" y="6659086"/>
              <a:ext cx="11280576"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11352584" y="6654784"/>
              <a:ext cx="119336"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11538520" y="6654784"/>
              <a:ext cx="72000"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11677120" y="6653004"/>
              <a:ext cx="514880"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 name="组合 16"/>
          <p:cNvGrpSpPr/>
          <p:nvPr/>
        </p:nvGrpSpPr>
        <p:grpSpPr>
          <a:xfrm>
            <a:off x="6447581" y="331281"/>
            <a:ext cx="6120184" cy="400110"/>
            <a:chOff x="6447581" y="331281"/>
            <a:chExt cx="6120184" cy="400110"/>
          </a:xfrm>
        </p:grpSpPr>
        <p:sp>
          <p:nvSpPr>
            <p:cNvPr id="18" name="文本框 26"/>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19" name="任意多边形: 形状 27"/>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graphicFrame>
        <p:nvGraphicFramePr>
          <p:cNvPr id="20" name="表格 19"/>
          <p:cNvGraphicFramePr>
            <a:graphicFrameLocks noGrp="1"/>
          </p:cNvGraphicFramePr>
          <p:nvPr/>
        </p:nvGraphicFramePr>
        <p:xfrm>
          <a:off x="1172791" y="1528093"/>
          <a:ext cx="10369151" cy="4752525"/>
        </p:xfrm>
        <a:graphic>
          <a:graphicData uri="http://schemas.openxmlformats.org/drawingml/2006/table">
            <a:tbl>
              <a:tblPr firstRow="1" bandRow="1">
                <a:effectLst>
                  <a:outerShdw blurRad="50800" dist="38100" dir="2700000" algn="tl" rotWithShape="0">
                    <a:prstClr val="black">
                      <a:alpha val="58000"/>
                    </a:prstClr>
                  </a:outerShdw>
                </a:effectLst>
                <a:tableStyleId>{5C22544A-7EE6-4342-B048-85BDC9FD1C3A}</a:tableStyleId>
              </a:tblPr>
              <a:tblGrid>
                <a:gridCol w="1252057"/>
                <a:gridCol w="4940631"/>
                <a:gridCol w="2060310"/>
                <a:gridCol w="2116153"/>
              </a:tblGrid>
              <a:tr h="432048">
                <a:tc>
                  <a:txBody>
                    <a:bodyPr/>
                    <a:lstStyle/>
                    <a:p>
                      <a:pPr algn="ctr"/>
                      <a:r>
                        <a:rPr lang="zh-CN" altLang="en-US" dirty="0" smtClean="0"/>
                        <a:t>序号</a:t>
                      </a:r>
                      <a:endParaRPr lang="zh-CN" altLang="en-US" dirty="0"/>
                    </a:p>
                  </a:txBody>
                  <a:tcPr/>
                </a:tc>
                <a:tc>
                  <a:txBody>
                    <a:bodyPr/>
                    <a:lstStyle/>
                    <a:p>
                      <a:pPr algn="ctr"/>
                      <a:r>
                        <a:rPr lang="zh-CN" altLang="zh-CN" sz="1900" b="1" kern="1200" dirty="0" smtClean="0">
                          <a:solidFill>
                            <a:schemeClr val="lt1"/>
                          </a:solidFill>
                          <a:latin typeface="+mn-lt"/>
                          <a:ea typeface="+mn-ea"/>
                          <a:cs typeface="+mn-cs"/>
                        </a:rPr>
                        <a:t>机构名称</a:t>
                      </a:r>
                      <a:endParaRPr lang="zh-CN" altLang="en-US" dirty="0"/>
                    </a:p>
                  </a:txBody>
                  <a:tcPr/>
                </a:tc>
                <a:tc>
                  <a:txBody>
                    <a:bodyPr/>
                    <a:lstStyle/>
                    <a:p>
                      <a:pPr algn="ctr"/>
                      <a:r>
                        <a:rPr lang="zh-CN" altLang="zh-CN" sz="1900" b="1" kern="1200" dirty="0" smtClean="0">
                          <a:solidFill>
                            <a:schemeClr val="lt1"/>
                          </a:solidFill>
                          <a:latin typeface="+mn-lt"/>
                          <a:ea typeface="+mn-ea"/>
                          <a:cs typeface="+mn-cs"/>
                        </a:rPr>
                        <a:t>认定时间</a:t>
                      </a:r>
                      <a:endParaRPr lang="zh-CN" altLang="en-US" dirty="0"/>
                    </a:p>
                  </a:txBody>
                  <a:tcPr/>
                </a:tc>
                <a:tc>
                  <a:txBody>
                    <a:bodyPr/>
                    <a:lstStyle/>
                    <a:p>
                      <a:pPr algn="ctr"/>
                      <a:r>
                        <a:rPr lang="zh-CN" altLang="zh-CN" sz="1900" b="1" kern="1200" dirty="0" smtClean="0">
                          <a:solidFill>
                            <a:schemeClr val="lt1"/>
                          </a:solidFill>
                          <a:latin typeface="+mn-lt"/>
                          <a:ea typeface="+mn-ea"/>
                          <a:cs typeface="+mn-cs"/>
                        </a:rPr>
                        <a:t>认定批次</a:t>
                      </a:r>
                      <a:endParaRPr lang="zh-CN" altLang="en-US" dirty="0"/>
                    </a:p>
                  </a:txBody>
                  <a:tcPr/>
                </a:tc>
              </a:tr>
              <a:tr h="617211">
                <a:tc>
                  <a:txBody>
                    <a:bodyPr/>
                    <a:lstStyle/>
                    <a:p>
                      <a:pPr algn="ctr">
                        <a:lnSpc>
                          <a:spcPts val="2500"/>
                        </a:lnSpc>
                        <a:spcAft>
                          <a:spcPts val="0"/>
                        </a:spcAft>
                      </a:pPr>
                      <a:r>
                        <a:rPr lang="en-US" altLang="zh-CN" sz="2400" kern="1200" dirty="0" smtClean="0">
                          <a:solidFill>
                            <a:schemeClr val="tx1"/>
                          </a:solidFill>
                          <a:latin typeface="微软雅黑" panose="020B0503020204020204" pitchFamily="34" charset="-122"/>
                          <a:ea typeface="微软雅黑" panose="020B0503020204020204" pitchFamily="34" charset="-122"/>
                          <a:cs typeface="+mn-cs"/>
                        </a:rPr>
                        <a:t>1</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algn="ctr">
                        <a:lnSpc>
                          <a:spcPts val="2500"/>
                        </a:lnSpc>
                        <a:spcAft>
                          <a:spcPts val="0"/>
                        </a:spcAft>
                      </a:pPr>
                      <a:r>
                        <a:rPr lang="zh-CN" altLang="zh-CN" sz="2400" kern="1200" dirty="0" smtClean="0">
                          <a:solidFill>
                            <a:schemeClr val="tx1"/>
                          </a:solidFill>
                          <a:latin typeface="微软雅黑" panose="020B0503020204020204" pitchFamily="34" charset="-122"/>
                          <a:ea typeface="微软雅黑" panose="020B0503020204020204" pitchFamily="34" charset="-122"/>
                          <a:cs typeface="+mn-cs"/>
                        </a:rPr>
                        <a:t>广西洛客科技有限公司</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algn="ctr">
                        <a:lnSpc>
                          <a:spcPts val="2500"/>
                        </a:lnSpc>
                        <a:spcAft>
                          <a:spcPts val="0"/>
                        </a:spcAft>
                      </a:pPr>
                      <a:r>
                        <a:rPr lang="en-US" altLang="zh-CN" sz="2400" kern="1200" dirty="0" smtClean="0">
                          <a:solidFill>
                            <a:schemeClr val="tx1"/>
                          </a:solidFill>
                          <a:latin typeface="微软雅黑" panose="020B0503020204020204" pitchFamily="34" charset="-122"/>
                          <a:ea typeface="微软雅黑" panose="020B0503020204020204" pitchFamily="34" charset="-122"/>
                          <a:cs typeface="+mn-cs"/>
                        </a:rPr>
                        <a:t>2019</a:t>
                      </a:r>
                      <a:r>
                        <a:rPr lang="zh-CN" altLang="zh-CN" sz="2400" kern="1200" dirty="0" smtClean="0">
                          <a:solidFill>
                            <a:schemeClr val="tx1"/>
                          </a:solidFill>
                          <a:latin typeface="微软雅黑" panose="020B0503020204020204" pitchFamily="34" charset="-122"/>
                          <a:ea typeface="微软雅黑" panose="020B0503020204020204" pitchFamily="34" charset="-122"/>
                          <a:cs typeface="+mn-cs"/>
                        </a:rPr>
                        <a:t>年</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algn="ctr">
                        <a:lnSpc>
                          <a:spcPts val="2500"/>
                        </a:lnSpc>
                        <a:spcAft>
                          <a:spcPts val="0"/>
                        </a:spcAft>
                      </a:pPr>
                      <a:r>
                        <a:rPr lang="zh-CN" altLang="zh-CN" sz="2400" kern="1200" dirty="0" smtClean="0">
                          <a:solidFill>
                            <a:schemeClr val="tx1"/>
                          </a:solidFill>
                          <a:latin typeface="微软雅黑" panose="020B0503020204020204" pitchFamily="34" charset="-122"/>
                          <a:ea typeface="微软雅黑" panose="020B0503020204020204" pitchFamily="34" charset="-122"/>
                          <a:cs typeface="+mn-cs"/>
                        </a:rPr>
                        <a:t>第一批</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r>
              <a:tr h="617211">
                <a:tc>
                  <a:txBody>
                    <a:bodyPr/>
                    <a:lstStyle/>
                    <a:p>
                      <a:pPr algn="ctr">
                        <a:lnSpc>
                          <a:spcPts val="2500"/>
                        </a:lnSpc>
                        <a:spcAft>
                          <a:spcPts val="0"/>
                        </a:spcAft>
                      </a:pPr>
                      <a:r>
                        <a:rPr lang="en-US" altLang="zh-CN" sz="2400" kern="1200" dirty="0" smtClean="0">
                          <a:solidFill>
                            <a:schemeClr val="tx1"/>
                          </a:solidFill>
                          <a:latin typeface="微软雅黑" panose="020B0503020204020204" pitchFamily="34" charset="-122"/>
                          <a:ea typeface="微软雅黑" panose="020B0503020204020204" pitchFamily="34" charset="-122"/>
                          <a:cs typeface="+mn-cs"/>
                        </a:rPr>
                        <a:t>2</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algn="ctr">
                        <a:lnSpc>
                          <a:spcPts val="2500"/>
                        </a:lnSpc>
                        <a:spcAft>
                          <a:spcPts val="0"/>
                        </a:spcAft>
                      </a:pPr>
                      <a:r>
                        <a:rPr lang="zh-CN" altLang="zh-CN" sz="2400" kern="1200" dirty="0" smtClean="0">
                          <a:solidFill>
                            <a:schemeClr val="tx1"/>
                          </a:solidFill>
                          <a:latin typeface="微软雅黑" panose="020B0503020204020204" pitchFamily="34" charset="-122"/>
                          <a:ea typeface="微软雅黑" panose="020B0503020204020204" pitchFamily="34" charset="-122"/>
                          <a:cs typeface="+mn-cs"/>
                        </a:rPr>
                        <a:t>广西艾盛创制科技有限公司</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algn="ctr">
                        <a:lnSpc>
                          <a:spcPts val="2500"/>
                        </a:lnSpc>
                        <a:spcAft>
                          <a:spcPts val="0"/>
                        </a:spcAft>
                      </a:pPr>
                      <a:r>
                        <a:rPr lang="en-US" altLang="zh-CN" sz="2400" kern="1200" dirty="0" smtClean="0">
                          <a:solidFill>
                            <a:schemeClr val="tx1"/>
                          </a:solidFill>
                          <a:latin typeface="微软雅黑" panose="020B0503020204020204" pitchFamily="34" charset="-122"/>
                          <a:ea typeface="微软雅黑" panose="020B0503020204020204" pitchFamily="34" charset="-122"/>
                          <a:cs typeface="+mn-cs"/>
                        </a:rPr>
                        <a:t>2019</a:t>
                      </a:r>
                      <a:r>
                        <a:rPr lang="zh-CN" altLang="zh-CN" sz="2400" kern="1200" dirty="0" smtClean="0">
                          <a:solidFill>
                            <a:schemeClr val="tx1"/>
                          </a:solidFill>
                          <a:latin typeface="微软雅黑" panose="020B0503020204020204" pitchFamily="34" charset="-122"/>
                          <a:ea typeface="微软雅黑" panose="020B0503020204020204" pitchFamily="34" charset="-122"/>
                          <a:cs typeface="+mn-cs"/>
                        </a:rPr>
                        <a:t>年</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algn="ctr">
                        <a:lnSpc>
                          <a:spcPts val="2500"/>
                        </a:lnSpc>
                        <a:spcAft>
                          <a:spcPts val="0"/>
                        </a:spcAft>
                      </a:pPr>
                      <a:r>
                        <a:rPr lang="zh-CN" altLang="zh-CN" sz="2400" kern="1200" dirty="0" smtClean="0">
                          <a:solidFill>
                            <a:schemeClr val="tx1"/>
                          </a:solidFill>
                          <a:latin typeface="微软雅黑" panose="020B0503020204020204" pitchFamily="34" charset="-122"/>
                          <a:ea typeface="微软雅黑" panose="020B0503020204020204" pitchFamily="34" charset="-122"/>
                          <a:cs typeface="+mn-cs"/>
                        </a:rPr>
                        <a:t>第一批</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r>
              <a:tr h="617211">
                <a:tc>
                  <a:txBody>
                    <a:bodyPr/>
                    <a:lstStyle/>
                    <a:p>
                      <a:pPr algn="ctr">
                        <a:lnSpc>
                          <a:spcPts val="2500"/>
                        </a:lnSpc>
                        <a:spcAft>
                          <a:spcPts val="0"/>
                        </a:spcAft>
                      </a:pPr>
                      <a:r>
                        <a:rPr lang="en-US" altLang="zh-CN" sz="2400" kern="1200" dirty="0" smtClean="0">
                          <a:solidFill>
                            <a:schemeClr val="tx1"/>
                          </a:solidFill>
                          <a:latin typeface="微软雅黑" panose="020B0503020204020204" pitchFamily="34" charset="-122"/>
                          <a:ea typeface="微软雅黑" panose="020B0503020204020204" pitchFamily="34" charset="-122"/>
                          <a:cs typeface="+mn-cs"/>
                        </a:rPr>
                        <a:t>3</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algn="ctr">
                        <a:lnSpc>
                          <a:spcPts val="2500"/>
                        </a:lnSpc>
                        <a:spcAft>
                          <a:spcPts val="0"/>
                        </a:spcAft>
                      </a:pPr>
                      <a:r>
                        <a:rPr lang="zh-CN" altLang="zh-CN" sz="2400" kern="1200" dirty="0" smtClean="0">
                          <a:solidFill>
                            <a:schemeClr val="tx1"/>
                          </a:solidFill>
                          <a:latin typeface="微软雅黑" panose="020B0503020204020204" pitchFamily="34" charset="-122"/>
                          <a:ea typeface="微软雅黑" panose="020B0503020204020204" pitchFamily="34" charset="-122"/>
                          <a:cs typeface="+mn-cs"/>
                        </a:rPr>
                        <a:t>柳州市维尼汽车科技有限公司</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algn="ctr">
                        <a:lnSpc>
                          <a:spcPts val="2500"/>
                        </a:lnSpc>
                        <a:spcAft>
                          <a:spcPts val="0"/>
                        </a:spcAft>
                      </a:pPr>
                      <a:r>
                        <a:rPr lang="en-US" altLang="zh-CN" sz="2400" kern="1200" dirty="0" smtClean="0">
                          <a:solidFill>
                            <a:schemeClr val="tx1"/>
                          </a:solidFill>
                          <a:latin typeface="微软雅黑" panose="020B0503020204020204" pitchFamily="34" charset="-122"/>
                          <a:ea typeface="微软雅黑" panose="020B0503020204020204" pitchFamily="34" charset="-122"/>
                          <a:cs typeface="+mn-cs"/>
                        </a:rPr>
                        <a:t>2019</a:t>
                      </a:r>
                      <a:r>
                        <a:rPr lang="zh-CN" altLang="zh-CN" sz="2400" kern="1200" dirty="0" smtClean="0">
                          <a:solidFill>
                            <a:schemeClr val="tx1"/>
                          </a:solidFill>
                          <a:latin typeface="微软雅黑" panose="020B0503020204020204" pitchFamily="34" charset="-122"/>
                          <a:ea typeface="微软雅黑" panose="020B0503020204020204" pitchFamily="34" charset="-122"/>
                          <a:cs typeface="+mn-cs"/>
                        </a:rPr>
                        <a:t>年</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algn="ctr">
                        <a:lnSpc>
                          <a:spcPts val="2500"/>
                        </a:lnSpc>
                        <a:spcAft>
                          <a:spcPts val="0"/>
                        </a:spcAft>
                      </a:pPr>
                      <a:r>
                        <a:rPr lang="zh-CN" altLang="zh-CN" sz="2400" kern="1200" dirty="0" smtClean="0">
                          <a:solidFill>
                            <a:schemeClr val="tx1"/>
                          </a:solidFill>
                          <a:latin typeface="微软雅黑" panose="020B0503020204020204" pitchFamily="34" charset="-122"/>
                          <a:ea typeface="微软雅黑" panose="020B0503020204020204" pitchFamily="34" charset="-122"/>
                          <a:cs typeface="+mn-cs"/>
                        </a:rPr>
                        <a:t>第一批</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r>
              <a:tr h="617211">
                <a:tc>
                  <a:txBody>
                    <a:bodyPr/>
                    <a:lstStyle/>
                    <a:p>
                      <a:pPr algn="ctr">
                        <a:lnSpc>
                          <a:spcPts val="2500"/>
                        </a:lnSpc>
                        <a:spcAft>
                          <a:spcPts val="0"/>
                        </a:spcAft>
                      </a:pPr>
                      <a:r>
                        <a:rPr lang="en-US" altLang="zh-CN" sz="2400" kern="1200" dirty="0" smtClean="0">
                          <a:solidFill>
                            <a:schemeClr val="tx1"/>
                          </a:solidFill>
                          <a:latin typeface="微软雅黑" panose="020B0503020204020204" pitchFamily="34" charset="-122"/>
                          <a:ea typeface="微软雅黑" panose="020B0503020204020204" pitchFamily="34" charset="-122"/>
                          <a:cs typeface="+mn-cs"/>
                        </a:rPr>
                        <a:t>4</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algn="ctr">
                        <a:lnSpc>
                          <a:spcPts val="2500"/>
                        </a:lnSpc>
                        <a:spcAft>
                          <a:spcPts val="0"/>
                        </a:spcAft>
                      </a:pPr>
                      <a:r>
                        <a:rPr lang="zh-CN" altLang="zh-CN" sz="2400" kern="1200" dirty="0" smtClean="0">
                          <a:solidFill>
                            <a:schemeClr val="tx1"/>
                          </a:solidFill>
                          <a:latin typeface="微软雅黑" panose="020B0503020204020204" pitchFamily="34" charset="-122"/>
                          <a:ea typeface="微软雅黑" panose="020B0503020204020204" pitchFamily="34" charset="-122"/>
                          <a:cs typeface="+mn-cs"/>
                        </a:rPr>
                        <a:t>广西兴创工业设计有限公司</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algn="ctr">
                        <a:lnSpc>
                          <a:spcPts val="2500"/>
                        </a:lnSpc>
                        <a:spcAft>
                          <a:spcPts val="0"/>
                        </a:spcAft>
                      </a:pPr>
                      <a:r>
                        <a:rPr lang="en-US" altLang="zh-CN" sz="2400" kern="1200" dirty="0" smtClean="0">
                          <a:solidFill>
                            <a:schemeClr val="tx1"/>
                          </a:solidFill>
                          <a:latin typeface="微软雅黑" panose="020B0503020204020204" pitchFamily="34" charset="-122"/>
                          <a:ea typeface="微软雅黑" panose="020B0503020204020204" pitchFamily="34" charset="-122"/>
                          <a:cs typeface="+mn-cs"/>
                        </a:rPr>
                        <a:t>2019</a:t>
                      </a:r>
                      <a:r>
                        <a:rPr lang="zh-CN" altLang="zh-CN" sz="2400" kern="1200" dirty="0" smtClean="0">
                          <a:solidFill>
                            <a:schemeClr val="tx1"/>
                          </a:solidFill>
                          <a:latin typeface="微软雅黑" panose="020B0503020204020204" pitchFamily="34" charset="-122"/>
                          <a:ea typeface="微软雅黑" panose="020B0503020204020204" pitchFamily="34" charset="-122"/>
                          <a:cs typeface="+mn-cs"/>
                        </a:rPr>
                        <a:t>年</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algn="ctr">
                        <a:lnSpc>
                          <a:spcPts val="2500"/>
                        </a:lnSpc>
                        <a:spcAft>
                          <a:spcPts val="0"/>
                        </a:spcAft>
                      </a:pPr>
                      <a:r>
                        <a:rPr lang="zh-CN" altLang="zh-CN" sz="2400" kern="1200" dirty="0" smtClean="0">
                          <a:solidFill>
                            <a:schemeClr val="tx1"/>
                          </a:solidFill>
                          <a:latin typeface="微软雅黑" panose="020B0503020204020204" pitchFamily="34" charset="-122"/>
                          <a:ea typeface="微软雅黑" panose="020B0503020204020204" pitchFamily="34" charset="-122"/>
                          <a:cs typeface="+mn-cs"/>
                        </a:rPr>
                        <a:t>第一批</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r>
              <a:tr h="617211">
                <a:tc>
                  <a:txBody>
                    <a:bodyPr/>
                    <a:lstStyle/>
                    <a:p>
                      <a:pPr algn="ctr">
                        <a:lnSpc>
                          <a:spcPts val="2500"/>
                        </a:lnSpc>
                        <a:spcAft>
                          <a:spcPts val="0"/>
                        </a:spcAft>
                      </a:pPr>
                      <a:r>
                        <a:rPr lang="en-US" altLang="zh-CN" sz="2400" kern="1200" dirty="0" smtClean="0">
                          <a:solidFill>
                            <a:schemeClr val="tx1"/>
                          </a:solidFill>
                          <a:latin typeface="微软雅黑" panose="020B0503020204020204" pitchFamily="34" charset="-122"/>
                          <a:ea typeface="微软雅黑" panose="020B0503020204020204" pitchFamily="34" charset="-122"/>
                          <a:cs typeface="+mn-cs"/>
                        </a:rPr>
                        <a:t>5</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algn="ctr">
                        <a:lnSpc>
                          <a:spcPts val="2500"/>
                        </a:lnSpc>
                        <a:spcAft>
                          <a:spcPts val="0"/>
                        </a:spcAft>
                      </a:pPr>
                      <a:r>
                        <a:rPr lang="zh-CN" altLang="zh-CN" sz="2400" kern="1200" dirty="0" smtClean="0">
                          <a:solidFill>
                            <a:schemeClr val="tx1"/>
                          </a:solidFill>
                          <a:latin typeface="微软雅黑" panose="020B0503020204020204" pitchFamily="34" charset="-122"/>
                          <a:ea typeface="微软雅黑" panose="020B0503020204020204" pitchFamily="34" charset="-122"/>
                          <a:cs typeface="+mn-cs"/>
                        </a:rPr>
                        <a:t>柳州快速制造工程技术有限公司</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algn="ctr">
                        <a:lnSpc>
                          <a:spcPts val="2500"/>
                        </a:lnSpc>
                        <a:spcAft>
                          <a:spcPts val="0"/>
                        </a:spcAft>
                      </a:pPr>
                      <a:r>
                        <a:rPr lang="en-US" altLang="zh-CN" sz="2400" kern="1200" dirty="0" smtClean="0">
                          <a:solidFill>
                            <a:schemeClr val="tx1"/>
                          </a:solidFill>
                          <a:latin typeface="微软雅黑" panose="020B0503020204020204" pitchFamily="34" charset="-122"/>
                          <a:ea typeface="微软雅黑" panose="020B0503020204020204" pitchFamily="34" charset="-122"/>
                          <a:cs typeface="+mn-cs"/>
                        </a:rPr>
                        <a:t>2020</a:t>
                      </a:r>
                      <a:r>
                        <a:rPr lang="zh-CN" altLang="zh-CN" sz="2400" kern="1200" dirty="0" smtClean="0">
                          <a:solidFill>
                            <a:schemeClr val="tx1"/>
                          </a:solidFill>
                          <a:latin typeface="微软雅黑" panose="020B0503020204020204" pitchFamily="34" charset="-122"/>
                          <a:ea typeface="微软雅黑" panose="020B0503020204020204" pitchFamily="34" charset="-122"/>
                          <a:cs typeface="+mn-cs"/>
                        </a:rPr>
                        <a:t>年</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algn="ctr">
                        <a:lnSpc>
                          <a:spcPts val="2500"/>
                        </a:lnSpc>
                        <a:spcAft>
                          <a:spcPts val="0"/>
                        </a:spcAft>
                      </a:pPr>
                      <a:r>
                        <a:rPr lang="zh-CN" altLang="zh-CN" sz="2400" kern="1200" dirty="0" smtClean="0">
                          <a:solidFill>
                            <a:schemeClr val="tx1"/>
                          </a:solidFill>
                          <a:latin typeface="微软雅黑" panose="020B0503020204020204" pitchFamily="34" charset="-122"/>
                          <a:ea typeface="微软雅黑" panose="020B0503020204020204" pitchFamily="34" charset="-122"/>
                          <a:cs typeface="+mn-cs"/>
                        </a:rPr>
                        <a:t>第二批</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r>
              <a:tr h="617211">
                <a:tc>
                  <a:txBody>
                    <a:bodyPr/>
                    <a:lstStyle/>
                    <a:p>
                      <a:pPr algn="ctr">
                        <a:lnSpc>
                          <a:spcPts val="2500"/>
                        </a:lnSpc>
                        <a:spcAft>
                          <a:spcPts val="0"/>
                        </a:spcAft>
                      </a:pPr>
                      <a:r>
                        <a:rPr lang="en-US" altLang="zh-CN" sz="2400" kern="1200" dirty="0" smtClean="0">
                          <a:solidFill>
                            <a:schemeClr val="tx1"/>
                          </a:solidFill>
                          <a:latin typeface="微软雅黑" panose="020B0503020204020204" pitchFamily="34" charset="-122"/>
                          <a:ea typeface="微软雅黑" panose="020B0503020204020204" pitchFamily="34" charset="-122"/>
                          <a:cs typeface="+mn-cs"/>
                        </a:rPr>
                        <a:t>6</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algn="ctr">
                        <a:lnSpc>
                          <a:spcPts val="2500"/>
                        </a:lnSpc>
                        <a:spcAft>
                          <a:spcPts val="0"/>
                        </a:spcAft>
                      </a:pPr>
                      <a:r>
                        <a:rPr lang="zh-CN" altLang="zh-CN" sz="2400" kern="1200" dirty="0" smtClean="0">
                          <a:solidFill>
                            <a:schemeClr val="tx1"/>
                          </a:solidFill>
                          <a:latin typeface="微软雅黑" panose="020B0503020204020204" pitchFamily="34" charset="-122"/>
                          <a:ea typeface="微软雅黑" panose="020B0503020204020204" pitchFamily="34" charset="-122"/>
                          <a:cs typeface="+mn-cs"/>
                        </a:rPr>
                        <a:t>柳州博实唯汽车科技股份有限公司</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algn="ctr">
                        <a:lnSpc>
                          <a:spcPts val="2500"/>
                        </a:lnSpc>
                        <a:spcAft>
                          <a:spcPts val="0"/>
                        </a:spcAft>
                      </a:pPr>
                      <a:r>
                        <a:rPr lang="en-US" altLang="zh-CN" sz="2400" kern="1200" dirty="0" smtClean="0">
                          <a:solidFill>
                            <a:schemeClr val="tx1"/>
                          </a:solidFill>
                          <a:latin typeface="微软雅黑" panose="020B0503020204020204" pitchFamily="34" charset="-122"/>
                          <a:ea typeface="微软雅黑" panose="020B0503020204020204" pitchFamily="34" charset="-122"/>
                          <a:cs typeface="+mn-cs"/>
                        </a:rPr>
                        <a:t>2020</a:t>
                      </a:r>
                      <a:r>
                        <a:rPr lang="zh-CN" altLang="zh-CN" sz="2400" kern="1200" dirty="0" smtClean="0">
                          <a:solidFill>
                            <a:schemeClr val="tx1"/>
                          </a:solidFill>
                          <a:latin typeface="微软雅黑" panose="020B0503020204020204" pitchFamily="34" charset="-122"/>
                          <a:ea typeface="微软雅黑" panose="020B0503020204020204" pitchFamily="34" charset="-122"/>
                          <a:cs typeface="+mn-cs"/>
                        </a:rPr>
                        <a:t>年</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algn="ctr">
                        <a:lnSpc>
                          <a:spcPts val="2500"/>
                        </a:lnSpc>
                        <a:spcAft>
                          <a:spcPts val="0"/>
                        </a:spcAft>
                      </a:pPr>
                      <a:r>
                        <a:rPr lang="zh-CN" altLang="zh-CN" sz="2400" kern="1200" dirty="0" smtClean="0">
                          <a:solidFill>
                            <a:schemeClr val="tx1"/>
                          </a:solidFill>
                          <a:latin typeface="微软雅黑" panose="020B0503020204020204" pitchFamily="34" charset="-122"/>
                          <a:ea typeface="微软雅黑" panose="020B0503020204020204" pitchFamily="34" charset="-122"/>
                          <a:cs typeface="+mn-cs"/>
                        </a:rPr>
                        <a:t>第二批</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r>
              <a:tr h="617211">
                <a:tc>
                  <a:txBody>
                    <a:bodyPr/>
                    <a:lstStyle/>
                    <a:p>
                      <a:pPr algn="ctr">
                        <a:lnSpc>
                          <a:spcPts val="2500"/>
                        </a:lnSpc>
                        <a:spcAft>
                          <a:spcPts val="0"/>
                        </a:spcAft>
                      </a:pPr>
                      <a:r>
                        <a:rPr lang="en-US" altLang="zh-CN" sz="2400" kern="1200" dirty="0" smtClean="0">
                          <a:solidFill>
                            <a:schemeClr val="tx1"/>
                          </a:solidFill>
                          <a:latin typeface="微软雅黑" panose="020B0503020204020204" pitchFamily="34" charset="-122"/>
                          <a:ea typeface="微软雅黑" panose="020B0503020204020204" pitchFamily="34" charset="-122"/>
                          <a:cs typeface="+mn-cs"/>
                        </a:rPr>
                        <a:t>7</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algn="ctr">
                        <a:lnSpc>
                          <a:spcPts val="2500"/>
                        </a:lnSpc>
                        <a:spcAft>
                          <a:spcPts val="0"/>
                        </a:spcAft>
                      </a:pPr>
                      <a:r>
                        <a:rPr lang="zh-CN" altLang="zh-CN" sz="2400" kern="1200" dirty="0" smtClean="0">
                          <a:solidFill>
                            <a:schemeClr val="tx1"/>
                          </a:solidFill>
                          <a:latin typeface="微软雅黑" panose="020B0503020204020204" pitchFamily="34" charset="-122"/>
                          <a:ea typeface="微软雅黑" panose="020B0503020204020204" pitchFamily="34" charset="-122"/>
                          <a:cs typeface="+mn-cs"/>
                        </a:rPr>
                        <a:t>柳州金元机械制造有限公司</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algn="ctr">
                        <a:lnSpc>
                          <a:spcPts val="2500"/>
                        </a:lnSpc>
                        <a:spcAft>
                          <a:spcPts val="0"/>
                        </a:spcAft>
                      </a:pPr>
                      <a:r>
                        <a:rPr lang="en-US" altLang="zh-CN" sz="2400" kern="1200" dirty="0" smtClean="0">
                          <a:solidFill>
                            <a:schemeClr val="tx1"/>
                          </a:solidFill>
                          <a:latin typeface="微软雅黑" panose="020B0503020204020204" pitchFamily="34" charset="-122"/>
                          <a:ea typeface="微软雅黑" panose="020B0503020204020204" pitchFamily="34" charset="-122"/>
                          <a:cs typeface="+mn-cs"/>
                        </a:rPr>
                        <a:t>2020</a:t>
                      </a:r>
                      <a:r>
                        <a:rPr lang="zh-CN" altLang="zh-CN" sz="2400" kern="1200" dirty="0" smtClean="0">
                          <a:solidFill>
                            <a:schemeClr val="tx1"/>
                          </a:solidFill>
                          <a:latin typeface="微软雅黑" panose="020B0503020204020204" pitchFamily="34" charset="-122"/>
                          <a:ea typeface="微软雅黑" panose="020B0503020204020204" pitchFamily="34" charset="-122"/>
                          <a:cs typeface="+mn-cs"/>
                        </a:rPr>
                        <a:t>年</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c>
                  <a:txBody>
                    <a:bodyPr/>
                    <a:lstStyle/>
                    <a:p>
                      <a:pPr algn="ctr">
                        <a:lnSpc>
                          <a:spcPts val="2500"/>
                        </a:lnSpc>
                        <a:spcAft>
                          <a:spcPts val="0"/>
                        </a:spcAft>
                      </a:pPr>
                      <a:r>
                        <a:rPr lang="zh-CN" altLang="zh-CN" sz="2400" kern="1200" dirty="0" smtClean="0">
                          <a:solidFill>
                            <a:schemeClr val="tx1"/>
                          </a:solidFill>
                          <a:latin typeface="微软雅黑" panose="020B0503020204020204" pitchFamily="34" charset="-122"/>
                          <a:ea typeface="微软雅黑" panose="020B0503020204020204" pitchFamily="34" charset="-122"/>
                          <a:cs typeface="+mn-cs"/>
                        </a:rPr>
                        <a:t>第二批</a:t>
                      </a:r>
                      <a:endParaRPr lang="zh-CN" altLang="zh-CN" sz="2400" kern="1200" dirty="0" smtClean="0">
                        <a:solidFill>
                          <a:schemeClr val="tx1"/>
                        </a:solidFill>
                        <a:latin typeface="微软雅黑" panose="020B0503020204020204" pitchFamily="34" charset="-122"/>
                        <a:ea typeface="微软雅黑" panose="020B0503020204020204" pitchFamily="34" charset="-122"/>
                        <a:cs typeface="+mn-cs"/>
                      </a:endParaRPr>
                    </a:p>
                  </a:txBody>
                  <a:tcPr marL="68580" marR="68580" marT="0" marB="0" anchor="ctr"/>
                </a:tc>
              </a:tr>
            </a:tbl>
          </a:graphicData>
        </a:graphic>
      </p:graphicFrame>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柳钢26.jpg"/>
          <p:cNvPicPr>
            <a:picLocks noChangeAspect="1"/>
          </p:cNvPicPr>
          <p:nvPr/>
        </p:nvPicPr>
        <p:blipFill>
          <a:blip r:embed="rId1" cstate="print"/>
          <a:stretch>
            <a:fillRect/>
          </a:stretch>
        </p:blipFill>
        <p:spPr>
          <a:xfrm>
            <a:off x="0" y="1"/>
            <a:ext cx="12858750" cy="7232649"/>
          </a:xfrm>
          <a:prstGeom prst="rect">
            <a:avLst/>
          </a:prstGeom>
        </p:spPr>
      </p:pic>
      <p:sp>
        <p:nvSpPr>
          <p:cNvPr id="13" name="矩形 12"/>
          <p:cNvSpPr/>
          <p:nvPr>
            <p:custDataLst>
              <p:tags r:id="rId2"/>
            </p:custDataLst>
          </p:nvPr>
        </p:nvSpPr>
        <p:spPr>
          <a:xfrm>
            <a:off x="4557167" y="3003593"/>
            <a:ext cx="8289802" cy="1332812"/>
          </a:xfrm>
          <a:prstGeom prst="rect">
            <a:avLst/>
          </a:prstGeom>
          <a:solidFill>
            <a:schemeClr val="accent1"/>
          </a:solidFill>
          <a:ln w="12700" cap="flat" cmpd="sng" algn="ctr">
            <a:noFill/>
            <a:prstDash val="solid"/>
            <a:miter lim="800000"/>
          </a:ln>
          <a:effectLst/>
        </p:spPr>
        <p:txBody>
          <a:bodyPr lIns="341681" rIns="949115" anchor="ctr"/>
          <a:lstStyle/>
          <a:p>
            <a:pPr>
              <a:lnSpc>
                <a:spcPct val="130000"/>
              </a:lnSpc>
              <a:defRPr/>
            </a:pPr>
            <a:endParaRPr lang="zh-CN" altLang="en-US" sz="1475" kern="0" dirty="0">
              <a:solidFill>
                <a:prstClr val="black">
                  <a:lumMod val="50000"/>
                  <a:lumOff val="50000"/>
                </a:prst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标题 5"/>
          <p:cNvSpPr txBox="1"/>
          <p:nvPr>
            <p:custDataLst>
              <p:tags r:id="rId3"/>
            </p:custDataLst>
          </p:nvPr>
        </p:nvSpPr>
        <p:spPr>
          <a:xfrm>
            <a:off x="6573391" y="3112269"/>
            <a:ext cx="4257961" cy="747897"/>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pPr lvl="0"/>
            <a:r>
              <a:rPr lang="zh-CN" altLang="en-US" sz="5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创新券申领</a:t>
            </a:r>
            <a:endParaRPr lang="zh-CN" altLang="en-US" sz="5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53" name="文本框 14"/>
          <p:cNvSpPr txBox="1">
            <a:spLocks noChangeArrowheads="1"/>
          </p:cNvSpPr>
          <p:nvPr>
            <p:custDataLst>
              <p:tags r:id="rId4"/>
            </p:custDataLst>
          </p:nvPr>
        </p:nvSpPr>
        <p:spPr bwMode="auto">
          <a:xfrm>
            <a:off x="4574077" y="2808806"/>
            <a:ext cx="761427" cy="155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0125"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2</a:t>
            </a:r>
            <a:endParaRPr lang="zh-CN" altLang="en-US" sz="10125"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文本框 17"/>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19" name="任意多边形: 形状 18"/>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8" name="文本占位符 6"/>
          <p:cNvSpPr txBox="1"/>
          <p:nvPr>
            <p:custDataLst>
              <p:tags r:id="rId5"/>
            </p:custDataLst>
          </p:nvPr>
        </p:nvSpPr>
        <p:spPr>
          <a:xfrm>
            <a:off x="6933431" y="3976365"/>
            <a:ext cx="4257961" cy="221599"/>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lvl="0" algn="l">
              <a:defRPr/>
            </a:pPr>
            <a:r>
              <a:rPr lang="en-US" altLang="zh-CN" kern="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Application for Innovation Voucher</a:t>
            </a:r>
            <a:endParaRPr lang="zh-CN" altLang="en-US"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Tree>
    <p:custDataLst>
      <p:tags r:id="rId6"/>
    </p:custData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07" y="1765574"/>
            <a:ext cx="12923363" cy="329091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50" dirty="0">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2" name="文本框 12"/>
          <p:cNvSpPr txBox="1">
            <a:spLocks noChangeArrowheads="1"/>
          </p:cNvSpPr>
          <p:nvPr/>
        </p:nvSpPr>
        <p:spPr bwMode="auto">
          <a:xfrm>
            <a:off x="638116" y="375965"/>
            <a:ext cx="35761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政策依据</a:t>
            </a:r>
            <a:endParaRPr lang="zh-CN" altLang="en-US" sz="320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3" name="文本框 32"/>
          <p:cNvSpPr txBox="1">
            <a:spLocks noChangeArrowheads="1"/>
          </p:cNvSpPr>
          <p:nvPr/>
        </p:nvSpPr>
        <p:spPr bwMode="auto">
          <a:xfrm>
            <a:off x="638116" y="871265"/>
            <a:ext cx="35761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The policy basis</a:t>
            </a:r>
            <a:endParaRPr lang="en-US" altLang="zh-CN"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 name="矩形 1"/>
          <p:cNvSpPr/>
          <p:nvPr/>
        </p:nvSpPr>
        <p:spPr>
          <a:xfrm>
            <a:off x="812751" y="2104157"/>
            <a:ext cx="11017250" cy="2246769"/>
          </a:xfrm>
          <a:prstGeom prst="rect">
            <a:avLst/>
          </a:prstGeom>
        </p:spPr>
        <p:txBody>
          <a:bodyPr wrap="square">
            <a:spAutoFit/>
          </a:bodyPr>
          <a:lstStyle/>
          <a:p>
            <a:r>
              <a:rPr lang="en-US" altLang="zh-CN"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8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创新券用于申领企业向接券机构购买工业设计成果和服务以及经专家评审会认可的其他工业设计相关服务。本办法所称的工业设计是指以工业产品为对象，综合运用科技成果和工学、美学、心理学、经济学等知识，对产品的功能、结构、形态及包装等进行整合优化的创新活动。</a:t>
            </a:r>
            <a:endParaRPr lang="zh-CN" altLang="zh-CN" sz="24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2" name="任意多边形: 形状 41"/>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9" name="文本框 12"/>
          <p:cNvSpPr txBox="1">
            <a:spLocks noChangeArrowheads="1"/>
          </p:cNvSpPr>
          <p:nvPr/>
        </p:nvSpPr>
        <p:spPr bwMode="auto">
          <a:xfrm>
            <a:off x="790515" y="528365"/>
            <a:ext cx="448673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基</a:t>
            </a:r>
            <a:r>
              <a:rPr lang="en-US" altLang="zh-CN" sz="3200" dirty="0" smtClean="0">
                <a:solidFill>
                  <a:srgbClr val="006AB5"/>
                </a:solidFill>
                <a:latin typeface="Arial" panose="020B0604020202020204" pitchFamily="34" charset="0"/>
                <a:ea typeface="微软雅黑" panose="020B0503020204020204" pitchFamily="34" charset="-122"/>
                <a:cs typeface="+mn-ea"/>
                <a:sym typeface="Arial" panose="020B0604020202020204" pitchFamily="34" charset="0"/>
              </a:rPr>
              <a:t> 2.1 </a:t>
            </a:r>
            <a:r>
              <a:rPr lang="zh-CN" altLang="en-US" sz="3200" b="1"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创新券适用范围</a:t>
            </a:r>
            <a:endParaRPr lang="zh-CN" altLang="en-US" sz="32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 name="组合 107"/>
          <p:cNvGrpSpPr/>
          <p:nvPr/>
        </p:nvGrpSpPr>
        <p:grpSpPr>
          <a:xfrm>
            <a:off x="0" y="6823724"/>
            <a:ext cx="12858750" cy="276999"/>
            <a:chOff x="-10274" y="6653004"/>
            <a:chExt cx="12202274" cy="211078"/>
          </a:xfrm>
          <a:gradFill flip="none" rotWithShape="1">
            <a:gsLst>
              <a:gs pos="0">
                <a:srgbClr val="00B0F0"/>
              </a:gs>
              <a:gs pos="85000">
                <a:srgbClr val="002060"/>
              </a:gs>
            </a:gsLst>
            <a:lin ang="0" scaled="1"/>
            <a:tileRect/>
          </a:gradFill>
        </p:grpSpPr>
        <p:sp>
          <p:nvSpPr>
            <p:cNvPr id="12" name="矩形 11"/>
            <p:cNvSpPr/>
            <p:nvPr/>
          </p:nvSpPr>
          <p:spPr>
            <a:xfrm>
              <a:off x="-10274" y="6659086"/>
              <a:ext cx="11280576"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11352584" y="6654784"/>
              <a:ext cx="119336"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11538520" y="6654784"/>
              <a:ext cx="72000"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11677120" y="6653004"/>
              <a:ext cx="514880"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 name="组合 18"/>
          <p:cNvGrpSpPr/>
          <p:nvPr/>
        </p:nvGrpSpPr>
        <p:grpSpPr>
          <a:xfrm>
            <a:off x="6447581" y="331281"/>
            <a:ext cx="6120184" cy="400110"/>
            <a:chOff x="6447581" y="331281"/>
            <a:chExt cx="6120184" cy="400110"/>
          </a:xfrm>
        </p:grpSpPr>
        <p:sp>
          <p:nvSpPr>
            <p:cNvPr id="20" name="文本框 26"/>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endParaRPr lang="zh-CN" altLang="en-US" sz="2000" dirty="0">
                <a:solidFill>
                  <a:schemeClr val="tx1">
                    <a:alpha val="19000"/>
                  </a:schemeClr>
                </a:solidFill>
                <a:latin typeface="腾讯体" panose="02010600010101010101" pitchFamily="2" charset="-122"/>
                <a:ea typeface="腾讯体" panose="02010600010101010101" pitchFamily="2" charset="-122"/>
              </a:endParaRPr>
            </a:p>
          </p:txBody>
        </p:sp>
        <p:sp>
          <p:nvSpPr>
            <p:cNvPr id="21" name="任意多边形: 形状 27"/>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spTree>
  </p:cSld>
  <p:clrMapOvr>
    <a:masterClrMapping/>
  </p:clrMapOvr>
  <p:transition spd="slow"/>
  <p:timing>
    <p:tnLst>
      <p:par>
        <p:cTn id="1" dur="indefinite" restart="never" nodeType="tmRoot"/>
      </p:par>
    </p:tnLst>
  </p:timing>
</p:sld>
</file>

<file path=ppt/tags/tag1.xml><?xml version="1.0" encoding="utf-8"?>
<p:tagLst xmlns:p="http://schemas.openxmlformats.org/presentationml/2006/main">
  <p:tag name="MH" val="20160830110146"/>
  <p:tag name="MH_LIBRARY" val="CONTENTS"/>
  <p:tag name="MH_TYPE" val="OTHERS"/>
  <p:tag name="ID" val="553512"/>
</p:tagLst>
</file>

<file path=ppt/tags/tag10.xml><?xml version="1.0" encoding="utf-8"?>
<p:tagLst xmlns:p="http://schemas.openxmlformats.org/presentationml/2006/main">
  <p:tag name="MH" val="20161022204303"/>
  <p:tag name="MH_LIBRARY" val="GRAPHIC"/>
  <p:tag name="MH_ORDER" val="Rectangle 12"/>
</p:tagLst>
</file>

<file path=ppt/tags/tag11.xml><?xml version="1.0" encoding="utf-8"?>
<p:tagLst xmlns:p="http://schemas.openxmlformats.org/presentationml/2006/main">
  <p:tag name="MH" val="20161022204303"/>
  <p:tag name="MH_LIBRARY" val="GRAPHIC"/>
  <p:tag name="MH_ORDER" val="文本框 14"/>
</p:tagLst>
</file>

<file path=ppt/tags/tag12.xml><?xml version="1.0" encoding="utf-8"?>
<p:tagLst xmlns:p="http://schemas.openxmlformats.org/presentationml/2006/main">
  <p:tag name="MH" val="20161022204343"/>
  <p:tag name="MH_LIBRARY" val="GRAPHIC"/>
  <p:tag name="MH_ORDER" val="标题 5"/>
</p:tagLst>
</file>

<file path=ppt/tags/tag13.xml><?xml version="1.0" encoding="utf-8"?>
<p:tagLst xmlns:p="http://schemas.openxmlformats.org/presentationml/2006/main">
  <p:tag name="MH" val="20161022204343"/>
  <p:tag name="MH_LIBRARY" val="GRAPHIC"/>
  <p:tag name="MH_ORDER" val="文本占位符 6"/>
</p:tagLst>
</file>

<file path=ppt/tags/tag14.xml><?xml version="1.0" encoding="utf-8"?>
<p:tagLst xmlns:p="http://schemas.openxmlformats.org/presentationml/2006/main">
  <p:tag name="MH" val="20161022204303"/>
  <p:tag name="MH_LIBRARY" val="GRAPHIC"/>
</p:tagLst>
</file>

<file path=ppt/tags/tag15.xml><?xml version="1.0" encoding="utf-8"?>
<p:tagLst xmlns:p="http://schemas.openxmlformats.org/presentationml/2006/main">
  <p:tag name="MH" val="20161022204303"/>
  <p:tag name="MH_LIBRARY" val="GRAPHIC"/>
  <p:tag name="MH_ORDER" val="Rectangle 12"/>
</p:tagLst>
</file>

<file path=ppt/tags/tag16.xml><?xml version="1.0" encoding="utf-8"?>
<p:tagLst xmlns:p="http://schemas.openxmlformats.org/presentationml/2006/main">
  <p:tag name="MH" val="20161022204343"/>
  <p:tag name="MH_LIBRARY" val="GRAPHIC"/>
  <p:tag name="MH_ORDER" val="标题 5"/>
</p:tagLst>
</file>

<file path=ppt/tags/tag17.xml><?xml version="1.0" encoding="utf-8"?>
<p:tagLst xmlns:p="http://schemas.openxmlformats.org/presentationml/2006/main">
  <p:tag name="MH" val="20161022204303"/>
  <p:tag name="MH_LIBRARY" val="GRAPHIC"/>
  <p:tag name="MH_ORDER" val="文本框 14"/>
</p:tagLst>
</file>

<file path=ppt/tags/tag18.xml><?xml version="1.0" encoding="utf-8"?>
<p:tagLst xmlns:p="http://schemas.openxmlformats.org/presentationml/2006/main">
  <p:tag name="MH" val="20161022204343"/>
  <p:tag name="MH_LIBRARY" val="GRAPHIC"/>
  <p:tag name="MH_ORDER" val="文本占位符 6"/>
</p:tagLst>
</file>

<file path=ppt/tags/tag19.xml><?xml version="1.0" encoding="utf-8"?>
<p:tagLst xmlns:p="http://schemas.openxmlformats.org/presentationml/2006/main">
  <p:tag name="MH" val="20161022204303"/>
  <p:tag name="MH_LIBRARY" val="GRAPHIC"/>
</p:tagLst>
</file>

<file path=ppt/tags/tag2.xml><?xml version="1.0" encoding="utf-8"?>
<p:tagLst xmlns:p="http://schemas.openxmlformats.org/presentationml/2006/main">
  <p:tag name="MH" val="20160830110146"/>
  <p:tag name="MH_LIBRARY" val="CONTENTS"/>
  <p:tag name="MH_TYPE" val="OTHERS"/>
  <p:tag name="ID" val="553512"/>
</p:tagLst>
</file>

<file path=ppt/tags/tag20.xml><?xml version="1.0" encoding="utf-8"?>
<p:tagLst xmlns:p="http://schemas.openxmlformats.org/presentationml/2006/main">
  <p:tag name="MH" val="20161022204303"/>
  <p:tag name="MH_LIBRARY" val="GRAPHIC"/>
  <p:tag name="MH_ORDER" val="Rectangle 12"/>
</p:tagLst>
</file>

<file path=ppt/tags/tag21.xml><?xml version="1.0" encoding="utf-8"?>
<p:tagLst xmlns:p="http://schemas.openxmlformats.org/presentationml/2006/main">
  <p:tag name="MH" val="20161022204303"/>
  <p:tag name="MH_LIBRARY" val="GRAPHIC"/>
  <p:tag name="MH_ORDER" val="文本框 14"/>
</p:tagLst>
</file>

<file path=ppt/tags/tag22.xml><?xml version="1.0" encoding="utf-8"?>
<p:tagLst xmlns:p="http://schemas.openxmlformats.org/presentationml/2006/main">
  <p:tag name="MH" val="20161022204343"/>
  <p:tag name="MH_LIBRARY" val="GRAPHIC"/>
  <p:tag name="MH_ORDER" val="标题 5"/>
</p:tagLst>
</file>

<file path=ppt/tags/tag23.xml><?xml version="1.0" encoding="utf-8"?>
<p:tagLst xmlns:p="http://schemas.openxmlformats.org/presentationml/2006/main">
  <p:tag name="MH" val="20161022204343"/>
  <p:tag name="MH_LIBRARY" val="GRAPHIC"/>
  <p:tag name="MH_ORDER" val="文本占位符 6"/>
</p:tagLst>
</file>

<file path=ppt/tags/tag24.xml><?xml version="1.0" encoding="utf-8"?>
<p:tagLst xmlns:p="http://schemas.openxmlformats.org/presentationml/2006/main">
  <p:tag name="MH" val="20161022204303"/>
  <p:tag name="MH_LIBRARY" val="GRAPHIC"/>
</p:tagLst>
</file>

<file path=ppt/tags/tag25.xml><?xml version="1.0" encoding="utf-8"?>
<p:tagLst xmlns:p="http://schemas.openxmlformats.org/presentationml/2006/main">
  <p:tag name="MH" val="20161022204303"/>
  <p:tag name="MH_LIBRARY" val="GRAPHIC"/>
  <p:tag name="MH_ORDER" val="Rectangle 12"/>
</p:tagLst>
</file>

<file path=ppt/tags/tag26.xml><?xml version="1.0" encoding="utf-8"?>
<p:tagLst xmlns:p="http://schemas.openxmlformats.org/presentationml/2006/main">
  <p:tag name="MH" val="20161022204343"/>
  <p:tag name="MH_LIBRARY" val="GRAPHIC"/>
  <p:tag name="MH_ORDER" val="标题 5"/>
</p:tagLst>
</file>

<file path=ppt/tags/tag27.xml><?xml version="1.0" encoding="utf-8"?>
<p:tagLst xmlns:p="http://schemas.openxmlformats.org/presentationml/2006/main">
  <p:tag name="MH" val="20161022204303"/>
  <p:tag name="MH_LIBRARY" val="GRAPHIC"/>
  <p:tag name="MH_ORDER" val="文本框 14"/>
</p:tagLst>
</file>

<file path=ppt/tags/tag28.xml><?xml version="1.0" encoding="utf-8"?>
<p:tagLst xmlns:p="http://schemas.openxmlformats.org/presentationml/2006/main">
  <p:tag name="MH" val="20161022204343"/>
  <p:tag name="MH_LIBRARY" val="GRAPHIC"/>
  <p:tag name="MH_ORDER" val="文本占位符 6"/>
</p:tagLst>
</file>

<file path=ppt/tags/tag29.xml><?xml version="1.0" encoding="utf-8"?>
<p:tagLst xmlns:p="http://schemas.openxmlformats.org/presentationml/2006/main">
  <p:tag name="MH" val="20161022204303"/>
  <p:tag name="MH_LIBRARY" val="GRAPHIC"/>
</p:tagLst>
</file>

<file path=ppt/tags/tag3.xml><?xml version="1.0" encoding="utf-8"?>
<p:tagLst xmlns:p="http://schemas.openxmlformats.org/presentationml/2006/main">
  <p:tag name="MH" val="20160830110146"/>
  <p:tag name="MH_LIBRARY" val="CONTENTS"/>
  <p:tag name="MH_TYPE" val="ENTRY"/>
  <p:tag name="ID" val="553512"/>
  <p:tag name="MH_ORDER" val="1"/>
</p:tagLst>
</file>

<file path=ppt/tags/tag30.xml><?xml version="1.0" encoding="utf-8"?>
<p:tagLst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UUID" val="{C1A8F295-47DC-48FB-81BD-666766343352}"/>
  <p:tag name="ISPRING_RESOURCE_FOLDER" val="E:\素材\正版图-卖\PPT\0变色龙\0包图网\bt369\ppt\bt369\"/>
  <p:tag name="ISPRING_PRESENTATION_PATH" val="E:\素材\正版图-卖\PPT\0变色龙\0包图网\bt369\ppt\bt369.pptx"/>
  <p:tag name="ISPRING_PROJECT_FOLDER_UPDATED" val="1"/>
  <p:tag name="ISPRING_SCREEN_RECS_UPDATED" val="E:\素材\正版图-卖\PPT\0变色龙\0包图网\bt369\ppt\bt369"/>
  <p:tag name="ISPRING_SCORM_ENDPOINT" val="&lt;endpoint&gt;&lt;enable&gt;0&lt;/enable&gt;&lt;lrs&gt;http://&lt;/lrs&gt;&lt;auth&gt;0&lt;/auth&gt;&lt;login&gt;&lt;/login&gt;&lt;password&gt;&lt;/password&gt;&lt;key&gt;&lt;/key&gt;&lt;name&gt;&lt;/name&gt;&lt;email&gt;&lt;/email&gt;&lt;/endpoint&gt;&#10;"/>
  <p:tag name="ISPRING_PRESENTATION_TITLE" val="bt812"/>
</p:tagLst>
</file>

<file path=ppt/tags/tag4.xml><?xml version="1.0" encoding="utf-8"?>
<p:tagLst xmlns:p="http://schemas.openxmlformats.org/presentationml/2006/main">
  <p:tag name="MH" val="20160830110146"/>
  <p:tag name="MH_LIBRARY" val="CONTENTS"/>
  <p:tag name="MH_TYPE" val="ENTRY"/>
  <p:tag name="ID" val="553512"/>
  <p:tag name="MH_ORDER" val="2"/>
</p:tagLst>
</file>

<file path=ppt/tags/tag5.xml><?xml version="1.0" encoding="utf-8"?>
<p:tagLst xmlns:p="http://schemas.openxmlformats.org/presentationml/2006/main">
  <p:tag name="MH" val="20160830110146"/>
  <p:tag name="MH_LIBRARY" val="CONTENTS"/>
  <p:tag name="MH_TYPE" val="ENTRY"/>
  <p:tag name="ID" val="553512"/>
  <p:tag name="MH_ORDER" val="3"/>
</p:tagLst>
</file>

<file path=ppt/tags/tag6.xml><?xml version="1.0" encoding="utf-8"?>
<p:tagLst xmlns:p="http://schemas.openxmlformats.org/presentationml/2006/main">
  <p:tag name="MH" val="20160830110146"/>
  <p:tag name="MH_LIBRARY" val="CONTENTS"/>
  <p:tag name="MH_TYPE" val="NUMBER"/>
  <p:tag name="ID" val="553512"/>
  <p:tag name="MH_ORDER" val="1"/>
</p:tagLst>
</file>

<file path=ppt/tags/tag7.xml><?xml version="1.0" encoding="utf-8"?>
<p:tagLst xmlns:p="http://schemas.openxmlformats.org/presentationml/2006/main">
  <p:tag name="MH" val="20160830110146"/>
  <p:tag name="MH_LIBRARY" val="CONTENTS"/>
  <p:tag name="MH_TYPE" val="NUMBER"/>
  <p:tag name="ID" val="553512"/>
  <p:tag name="MH_ORDER" val="2"/>
</p:tagLst>
</file>

<file path=ppt/tags/tag8.xml><?xml version="1.0" encoding="utf-8"?>
<p:tagLst xmlns:p="http://schemas.openxmlformats.org/presentationml/2006/main">
  <p:tag name="MH" val="20160830110146"/>
  <p:tag name="MH_LIBRARY" val="CONTENTS"/>
  <p:tag name="MH_TYPE" val="NUMBER"/>
  <p:tag name="ID" val="553512"/>
  <p:tag name="MH_ORDER" val="1"/>
</p:tagLst>
</file>

<file path=ppt/tags/tag9.xml><?xml version="1.0" encoding="utf-8"?>
<p:tagLst xmlns:p="http://schemas.openxmlformats.org/presentationml/2006/main">
  <p:tag name="MH" val="20160830110146"/>
  <p:tag name="MH_LIBRARY" val="CONTENTS"/>
  <p:tag name="MH_TYPE" val="NUMBER"/>
  <p:tag name="ID" val="553512"/>
  <p:tag name="MH_ORDER" val="2"/>
</p:tagLst>
</file>

<file path=ppt/theme/theme1.xml><?xml version="1.0" encoding="utf-8"?>
<a:theme xmlns:a="http://schemas.openxmlformats.org/drawingml/2006/main" name="Office Theme">
  <a:themeElements>
    <a:clrScheme name="自定义 119">
      <a:dk1>
        <a:sysClr val="windowText" lastClr="000000"/>
      </a:dk1>
      <a:lt1>
        <a:sysClr val="window" lastClr="FFFFFF"/>
      </a:lt1>
      <a:dk2>
        <a:srgbClr val="17406D"/>
      </a:dk2>
      <a:lt2>
        <a:srgbClr val="DBEFF9"/>
      </a:lt2>
      <a:accent1>
        <a:srgbClr val="006AB5"/>
      </a:accent1>
      <a:accent2>
        <a:srgbClr val="31A8E1"/>
      </a:accent2>
      <a:accent3>
        <a:srgbClr val="006AB5"/>
      </a:accent3>
      <a:accent4>
        <a:srgbClr val="31A8E1"/>
      </a:accent4>
      <a:accent5>
        <a:srgbClr val="006AB5"/>
      </a:accent5>
      <a:accent6>
        <a:srgbClr val="31A8E1"/>
      </a:accent6>
      <a:hlink>
        <a:srgbClr val="006AB5"/>
      </a:hlink>
      <a:folHlink>
        <a:srgbClr val="31A8E1"/>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2595</Words>
  <Application>WPS 演示</Application>
  <PresentationFormat>自定义</PresentationFormat>
  <Paragraphs>305</Paragraphs>
  <Slides>17</Slides>
  <Notes>17</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17</vt:i4>
      </vt:variant>
    </vt:vector>
  </HeadingPairs>
  <TitlesOfParts>
    <vt:vector size="31" baseType="lpstr">
      <vt:lpstr>Arial</vt:lpstr>
      <vt:lpstr>宋体</vt:lpstr>
      <vt:lpstr>Wingdings</vt:lpstr>
      <vt:lpstr>Calibri</vt:lpstr>
      <vt:lpstr>微软雅黑</vt:lpstr>
      <vt:lpstr>Times New Roman</vt:lpstr>
      <vt:lpstr>腾讯体</vt:lpstr>
      <vt:lpstr>Open Sans</vt:lpstr>
      <vt:lpstr>Segoe Print</vt:lpstr>
      <vt:lpstr>冬青黑体简体中文 W3</vt:lpstr>
      <vt:lpstr>Arial Unicode MS</vt:lpstr>
      <vt:lpstr>Calibri Light</vt:lpstr>
      <vt:lpstr>黑体</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bt812</dc:title>
  <dc:creator/>
  <cp:lastModifiedBy>Administrator</cp:lastModifiedBy>
  <cp:revision>2</cp:revision>
  <dcterms:created xsi:type="dcterms:W3CDTF">2017-01-13T17:48:00Z</dcterms:created>
  <dcterms:modified xsi:type="dcterms:W3CDTF">2020-05-12T00:21:41Z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