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handoutMasterIdLst>
    <p:handoutMasterId r:id="rId21"/>
  </p:handoutMasterIdLst>
  <p:sldIdLst>
    <p:sldId id="4264" r:id="rId3"/>
    <p:sldId id="4293" r:id="rId5"/>
    <p:sldId id="4294" r:id="rId6"/>
    <p:sldId id="4308" r:id="rId7"/>
    <p:sldId id="4316" r:id="rId8"/>
    <p:sldId id="4299" r:id="rId9"/>
    <p:sldId id="4317" r:id="rId10"/>
    <p:sldId id="4304" r:id="rId11"/>
    <p:sldId id="4318" r:id="rId12"/>
    <p:sldId id="4301" r:id="rId13"/>
    <p:sldId id="4320" r:id="rId14"/>
    <p:sldId id="4322" r:id="rId15"/>
    <p:sldId id="4324" r:id="rId16"/>
    <p:sldId id="4323" r:id="rId17"/>
    <p:sldId id="4325" r:id="rId18"/>
    <p:sldId id="4326" r:id="rId19"/>
    <p:sldId id="4292" r:id="rId20"/>
  </p:sldIdLst>
  <p:sldSz cx="12858750" cy="7232650"/>
  <p:notesSz cx="6858000" cy="9144000"/>
  <p:embeddedFontLst>
    <p:embeddedFont>
      <p:font typeface="Calibri" panose="020F0502020204030204" pitchFamily="34" charset="0"/>
      <p:regular r:id="rId25"/>
      <p:bold r:id="rId26"/>
      <p:italic r:id="rId27"/>
      <p:boldItalic r:id="rId28"/>
    </p:embeddedFont>
    <p:embeddedFont>
      <p:font typeface="微软雅黑" panose="020B0503020204020204" pitchFamily="34" charset="-122"/>
      <p:regular r:id="rId29"/>
    </p:embeddedFont>
    <p:embeddedFont>
      <p:font typeface="腾讯体" panose="02010600010101010101" pitchFamily="2" charset="-122"/>
      <p:regular r:id="rId30"/>
    </p:embeddedFont>
    <p:embeddedFont>
      <p:font typeface="Cordia New" panose="020B0304020202020204" pitchFamily="34" charset="-34"/>
      <p:regular r:id="rId31"/>
      <p:bold r:id="rId32"/>
      <p:italic r:id="rId33"/>
      <p:boldItalic r:id="rId34"/>
    </p:embeddedFont>
    <p:embeddedFont>
      <p:font typeface="Calibri Light" panose="020F0302020204030204" charset="0"/>
      <p:regular r:id="rId35"/>
      <p:italic r:id="rId36"/>
    </p:embeddedFont>
  </p:embeddedFontLst>
  <p:custDataLst>
    <p:tags r:id="rId37"/>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2FDB2607-1784-4EEB-B798-7EB5836EED8A}">
        <p14:showMediaCtrls xmlns:p14="http://schemas.microsoft.com/office/powerpoint/2010/main" val="1"/>
      </p:ext>
    </p:extLst>
  </p:showPr>
  <p:clrMru>
    <a:srgbClr val="31A8E1"/>
    <a:srgbClr val="006AB5"/>
    <a:srgbClr val="005088"/>
    <a:srgbClr val="F9F9F9"/>
    <a:srgbClr val="F8F8F8"/>
    <a:srgbClr val="363636"/>
    <a:srgbClr val="CA8F45"/>
    <a:srgbClr val="BFBFB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24" autoAdjust="0"/>
    <p:restoredTop sz="95394" autoAdjust="0"/>
  </p:normalViewPr>
  <p:slideViewPr>
    <p:cSldViewPr>
      <p:cViewPr varScale="1">
        <p:scale>
          <a:sx n="80" d="100"/>
          <a:sy n="80" d="100"/>
        </p:scale>
        <p:origin x="-91" y="-360"/>
      </p:cViewPr>
      <p:guideLst>
        <p:guide orient="horz" pos="1462"/>
        <p:guide orient="horz" pos="328"/>
        <p:guide pos="4050"/>
        <p:guide pos="557"/>
        <p:guide pos="6908"/>
      </p:guideLst>
    </p:cSldViewPr>
  </p:slideViewPr>
  <p:outlineViewPr>
    <p:cViewPr>
      <p:scale>
        <a:sx n="100" d="100"/>
        <a:sy n="100" d="100"/>
      </p:scale>
      <p:origin x="0" y="-32094"/>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112.xml"/><Relationship Id="rId36" Type="http://schemas.openxmlformats.org/officeDocument/2006/relationships/font" Target="fonts/font12.fntdata"/><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7344" y="1183677"/>
            <a:ext cx="9644063" cy="2518034"/>
          </a:xfrm>
        </p:spPr>
        <p:txBody>
          <a:bodyPr anchor="b"/>
          <a:lstStyle>
            <a:lvl1pPr algn="ctr">
              <a:defRPr sz="6330"/>
            </a:lvl1pPr>
          </a:lstStyle>
          <a:p>
            <a:r>
              <a:rPr lang="zh-CN" altLang="en-US"/>
              <a:t>单击此处编辑母版标题样式</a:t>
            </a:r>
            <a:endParaRPr lang="zh-CN" altLang="en-US"/>
          </a:p>
        </p:txBody>
      </p:sp>
      <p:sp>
        <p:nvSpPr>
          <p:cNvPr id="3" name="副标题 2"/>
          <p:cNvSpPr>
            <a:spLocks noGrp="1"/>
          </p:cNvSpPr>
          <p:nvPr>
            <p:ph type="subTitle" idx="1"/>
          </p:nvPr>
        </p:nvSpPr>
        <p:spPr>
          <a:xfrm>
            <a:off x="1607344" y="3798816"/>
            <a:ext cx="9644063" cy="1746216"/>
          </a:xfrm>
        </p:spPr>
        <p:txBody>
          <a:bodyPr/>
          <a:lstStyle>
            <a:lvl1pPr marL="0" indent="0" algn="ctr">
              <a:buNone/>
              <a:defRPr sz="2530"/>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6990" indent="0" algn="ctr">
              <a:buNone/>
              <a:defRPr sz="1685"/>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FF96A0B-D013-4F07-80AC-CA47C8F94CA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F80BA7-3816-42AE-A7C0-0A497978291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5">
                <a:solidFill>
                  <a:schemeClr val="tx1">
                    <a:tint val="75000"/>
                  </a:schemeClr>
                </a:solidFill>
              </a:defRPr>
            </a:lvl1pPr>
          </a:lstStyle>
          <a:p>
            <a:fld id="{32BF82D2-7A68-459D-A996-9BDDA2518FA4}" type="datetimeFigureOut">
              <a:rPr lang="zh-CN" altLang="en-US" smtClean="0"/>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5">
                <a:solidFill>
                  <a:schemeClr val="tx1">
                    <a:tint val="75000"/>
                  </a:schemeClr>
                </a:solidFill>
              </a:defRPr>
            </a:lvl1pPr>
          </a:lstStyle>
          <a:p>
            <a:fld id="{3E01EE5D-26FB-46D5-A381-ECFB35BF1D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64565"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300" indent="-241300" algn="l" defTabSz="964565" rtl="0" eaLnBrk="1" latinLnBrk="0" hangingPunct="1">
        <a:lnSpc>
          <a:spcPct val="90000"/>
        </a:lnSpc>
        <a:spcBef>
          <a:spcPts val="1055"/>
        </a:spcBef>
        <a:buFont typeface="Arial" panose="020B0604020202020204" pitchFamily="34" charset="0"/>
        <a:buChar char="•"/>
        <a:defRPr sz="2955" kern="1200">
          <a:solidFill>
            <a:schemeClr val="tx1"/>
          </a:solidFill>
          <a:latin typeface="+mn-lt"/>
          <a:ea typeface="+mn-ea"/>
          <a:cs typeface="+mn-cs"/>
        </a:defRPr>
      </a:lvl1pPr>
      <a:lvl2pPr marL="723265" indent="-241300" algn="l" defTabSz="964565"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4565"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6990" algn="l" defTabSz="9645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2" Type="http://schemas.openxmlformats.org/officeDocument/2006/relationships/notesSlide" Target="../notesSlides/notesSlide10.xml"/><Relationship Id="rId21" Type="http://schemas.openxmlformats.org/officeDocument/2006/relationships/slideLayout" Target="../slideLayouts/slideLayout1.xml"/><Relationship Id="rId20" Type="http://schemas.openxmlformats.org/officeDocument/2006/relationships/tags" Target="../tags/tag61.xml"/><Relationship Id="rId2" Type="http://schemas.openxmlformats.org/officeDocument/2006/relationships/tags" Target="../tags/tag43.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3.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4" Type="http://schemas.openxmlformats.org/officeDocument/2006/relationships/notesSlide" Target="../notesSlides/notesSlide12.xml"/><Relationship Id="rId13" Type="http://schemas.openxmlformats.org/officeDocument/2006/relationships/slideLayout" Target="../slideLayouts/slideLayout1.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7.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3.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5" Type="http://schemas.openxmlformats.org/officeDocument/2006/relationships/notesSlide" Target="../notesSlides/notesSlide14.xml"/><Relationship Id="rId14" Type="http://schemas.openxmlformats.org/officeDocument/2006/relationships/slideLayout" Target="../slideLayouts/slideLayout1.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4.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2" Type="http://schemas.openxmlformats.org/officeDocument/2006/relationships/notesSlide" Target="../notesSlides/notesSlide16.xml"/><Relationship Id="rId11" Type="http://schemas.openxmlformats.org/officeDocument/2006/relationships/slideLayout" Target="../slideLayouts/slideLayout1.xml"/><Relationship Id="rId10" Type="http://schemas.openxmlformats.org/officeDocument/2006/relationships/tags" Target="../tags/tag111.xml"/><Relationship Id="rId1" Type="http://schemas.openxmlformats.org/officeDocument/2006/relationships/tags" Target="../tags/tag10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8" Type="http://schemas.openxmlformats.org/officeDocument/2006/relationships/notesSlide" Target="../notesSlides/notesSlide2.xml"/><Relationship Id="rId17" Type="http://schemas.openxmlformats.org/officeDocument/2006/relationships/slideLayout" Target="../slideLayouts/slideLayout1.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7.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3.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t="13742" r="12032" b="-1"/>
          <a:stretch>
            <a:fillRect/>
          </a:stretch>
        </p:blipFill>
        <p:spPr>
          <a:xfrm>
            <a:off x="-17165" y="-186593"/>
            <a:ext cx="12896579" cy="6103778"/>
          </a:xfrm>
          <a:prstGeom prst="rect">
            <a:avLst/>
          </a:prstGeom>
        </p:spPr>
      </p:pic>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114" t="53629" r="-114" b="6332"/>
          <a:stretch>
            <a:fillRect/>
          </a:stretch>
        </p:blipFill>
        <p:spPr bwMode="auto">
          <a:xfrm>
            <a:off x="-17165" y="2843567"/>
            <a:ext cx="12913743" cy="4408413"/>
          </a:xfrm>
          <a:custGeom>
            <a:avLst/>
            <a:gdLst>
              <a:gd name="connsiteX0" fmla="*/ 9872637 w 12858751"/>
              <a:gd name="connsiteY0" fmla="*/ 208975 h 4408413"/>
              <a:gd name="connsiteX1" fmla="*/ 9834537 w 12858751"/>
              <a:gd name="connsiteY1" fmla="*/ 221675 h 4408413"/>
              <a:gd name="connsiteX2" fmla="*/ 9809137 w 12858751"/>
              <a:gd name="connsiteY2" fmla="*/ 247075 h 4408413"/>
              <a:gd name="connsiteX3" fmla="*/ 9751987 w 12858751"/>
              <a:gd name="connsiteY3" fmla="*/ 291525 h 4408413"/>
              <a:gd name="connsiteX4" fmla="*/ 9707537 w 12858751"/>
              <a:gd name="connsiteY4" fmla="*/ 310575 h 4408413"/>
              <a:gd name="connsiteX5" fmla="*/ 9440837 w 12858751"/>
              <a:gd name="connsiteY5" fmla="*/ 437575 h 4408413"/>
              <a:gd name="connsiteX6" fmla="*/ 9269387 w 12858751"/>
              <a:gd name="connsiteY6" fmla="*/ 532825 h 4408413"/>
              <a:gd name="connsiteX7" fmla="*/ 8939187 w 12858751"/>
              <a:gd name="connsiteY7" fmla="*/ 723325 h 4408413"/>
              <a:gd name="connsiteX8" fmla="*/ 8755037 w 12858751"/>
              <a:gd name="connsiteY8" fmla="*/ 799525 h 4408413"/>
              <a:gd name="connsiteX9" fmla="*/ 8621687 w 12858751"/>
              <a:gd name="connsiteY9" fmla="*/ 869375 h 4408413"/>
              <a:gd name="connsiteX10" fmla="*/ 8456587 w 12858751"/>
              <a:gd name="connsiteY10" fmla="*/ 939225 h 4408413"/>
              <a:gd name="connsiteX11" fmla="*/ 8145437 w 12858751"/>
              <a:gd name="connsiteY11" fmla="*/ 1059875 h 4408413"/>
              <a:gd name="connsiteX12" fmla="*/ 7942237 w 12858751"/>
              <a:gd name="connsiteY12" fmla="*/ 1155125 h 4408413"/>
              <a:gd name="connsiteX13" fmla="*/ 7758087 w 12858751"/>
              <a:gd name="connsiteY13" fmla="*/ 1224975 h 4408413"/>
              <a:gd name="connsiteX14" fmla="*/ 7535837 w 12858751"/>
              <a:gd name="connsiteY14" fmla="*/ 1332925 h 4408413"/>
              <a:gd name="connsiteX15" fmla="*/ 7319937 w 12858751"/>
              <a:gd name="connsiteY15" fmla="*/ 1421825 h 4408413"/>
              <a:gd name="connsiteX16" fmla="*/ 6869087 w 12858751"/>
              <a:gd name="connsiteY16" fmla="*/ 1669475 h 4408413"/>
              <a:gd name="connsiteX17" fmla="*/ 6507137 w 12858751"/>
              <a:gd name="connsiteY17" fmla="*/ 1948875 h 4408413"/>
              <a:gd name="connsiteX18" fmla="*/ 6405537 w 12858751"/>
              <a:gd name="connsiteY18" fmla="*/ 2075875 h 4408413"/>
              <a:gd name="connsiteX19" fmla="*/ 6335687 w 12858751"/>
              <a:gd name="connsiteY19" fmla="*/ 2190175 h 4408413"/>
              <a:gd name="connsiteX20" fmla="*/ 6297587 w 12858751"/>
              <a:gd name="connsiteY20" fmla="*/ 2596575 h 4408413"/>
              <a:gd name="connsiteX21" fmla="*/ 6303937 w 12858751"/>
              <a:gd name="connsiteY21" fmla="*/ 2615625 h 4408413"/>
              <a:gd name="connsiteX22" fmla="*/ 6424587 w 12858751"/>
              <a:gd name="connsiteY22" fmla="*/ 2634675 h 4408413"/>
              <a:gd name="connsiteX23" fmla="*/ 6469037 w 12858751"/>
              <a:gd name="connsiteY23" fmla="*/ 2621975 h 4408413"/>
              <a:gd name="connsiteX24" fmla="*/ 6513487 w 12858751"/>
              <a:gd name="connsiteY24" fmla="*/ 2602925 h 4408413"/>
              <a:gd name="connsiteX25" fmla="*/ 6545237 w 12858751"/>
              <a:gd name="connsiteY25" fmla="*/ 2596575 h 4408413"/>
              <a:gd name="connsiteX26" fmla="*/ 6564287 w 12858751"/>
              <a:gd name="connsiteY26" fmla="*/ 2590225 h 4408413"/>
              <a:gd name="connsiteX27" fmla="*/ 6602387 w 12858751"/>
              <a:gd name="connsiteY27" fmla="*/ 2577525 h 4408413"/>
              <a:gd name="connsiteX28" fmla="*/ 6646837 w 12858751"/>
              <a:gd name="connsiteY28" fmla="*/ 2571175 h 4408413"/>
              <a:gd name="connsiteX29" fmla="*/ 6665887 w 12858751"/>
              <a:gd name="connsiteY29" fmla="*/ 2564825 h 4408413"/>
              <a:gd name="connsiteX30" fmla="*/ 6691287 w 12858751"/>
              <a:gd name="connsiteY30" fmla="*/ 2558475 h 4408413"/>
              <a:gd name="connsiteX31" fmla="*/ 6742087 w 12858751"/>
              <a:gd name="connsiteY31" fmla="*/ 2545775 h 4408413"/>
              <a:gd name="connsiteX32" fmla="*/ 6761137 w 12858751"/>
              <a:gd name="connsiteY32" fmla="*/ 2533075 h 4408413"/>
              <a:gd name="connsiteX33" fmla="*/ 6805587 w 12858751"/>
              <a:gd name="connsiteY33" fmla="*/ 2520375 h 4408413"/>
              <a:gd name="connsiteX34" fmla="*/ 6824637 w 12858751"/>
              <a:gd name="connsiteY34" fmla="*/ 2514025 h 4408413"/>
              <a:gd name="connsiteX35" fmla="*/ 6843687 w 12858751"/>
              <a:gd name="connsiteY35" fmla="*/ 2501325 h 4408413"/>
              <a:gd name="connsiteX36" fmla="*/ 6875437 w 12858751"/>
              <a:gd name="connsiteY36" fmla="*/ 2488625 h 4408413"/>
              <a:gd name="connsiteX37" fmla="*/ 6919887 w 12858751"/>
              <a:gd name="connsiteY37" fmla="*/ 2469575 h 4408413"/>
              <a:gd name="connsiteX38" fmla="*/ 6977037 w 12858751"/>
              <a:gd name="connsiteY38" fmla="*/ 2463225 h 4408413"/>
              <a:gd name="connsiteX39" fmla="*/ 7046887 w 12858751"/>
              <a:gd name="connsiteY39" fmla="*/ 2450525 h 4408413"/>
              <a:gd name="connsiteX40" fmla="*/ 7110387 w 12858751"/>
              <a:gd name="connsiteY40" fmla="*/ 2437825 h 4408413"/>
              <a:gd name="connsiteX41" fmla="*/ 7129437 w 12858751"/>
              <a:gd name="connsiteY41" fmla="*/ 2431475 h 4408413"/>
              <a:gd name="connsiteX42" fmla="*/ 7192937 w 12858751"/>
              <a:gd name="connsiteY42" fmla="*/ 2412425 h 4408413"/>
              <a:gd name="connsiteX43" fmla="*/ 7231037 w 12858751"/>
              <a:gd name="connsiteY43" fmla="*/ 2387025 h 4408413"/>
              <a:gd name="connsiteX44" fmla="*/ 7300887 w 12858751"/>
              <a:gd name="connsiteY44" fmla="*/ 2367975 h 4408413"/>
              <a:gd name="connsiteX45" fmla="*/ 7326287 w 12858751"/>
              <a:gd name="connsiteY45" fmla="*/ 2361625 h 4408413"/>
              <a:gd name="connsiteX46" fmla="*/ 7345337 w 12858751"/>
              <a:gd name="connsiteY46" fmla="*/ 2355275 h 4408413"/>
              <a:gd name="connsiteX47" fmla="*/ 7364387 w 12858751"/>
              <a:gd name="connsiteY47" fmla="*/ 2348925 h 4408413"/>
              <a:gd name="connsiteX48" fmla="*/ 7402487 w 12858751"/>
              <a:gd name="connsiteY48" fmla="*/ 2336225 h 4408413"/>
              <a:gd name="connsiteX49" fmla="*/ 7421537 w 12858751"/>
              <a:gd name="connsiteY49" fmla="*/ 2323525 h 4408413"/>
              <a:gd name="connsiteX50" fmla="*/ 7465987 w 12858751"/>
              <a:gd name="connsiteY50" fmla="*/ 2310825 h 4408413"/>
              <a:gd name="connsiteX51" fmla="*/ 7504087 w 12858751"/>
              <a:gd name="connsiteY51" fmla="*/ 2285425 h 4408413"/>
              <a:gd name="connsiteX52" fmla="*/ 7523137 w 12858751"/>
              <a:gd name="connsiteY52" fmla="*/ 2279075 h 4408413"/>
              <a:gd name="connsiteX53" fmla="*/ 7542187 w 12858751"/>
              <a:gd name="connsiteY53" fmla="*/ 2272725 h 4408413"/>
              <a:gd name="connsiteX54" fmla="*/ 7580287 w 12858751"/>
              <a:gd name="connsiteY54" fmla="*/ 2260025 h 4408413"/>
              <a:gd name="connsiteX55" fmla="*/ 7599337 w 12858751"/>
              <a:gd name="connsiteY55" fmla="*/ 2247325 h 4408413"/>
              <a:gd name="connsiteX56" fmla="*/ 7618387 w 12858751"/>
              <a:gd name="connsiteY56" fmla="*/ 2240975 h 4408413"/>
              <a:gd name="connsiteX57" fmla="*/ 7637437 w 12858751"/>
              <a:gd name="connsiteY57" fmla="*/ 2234625 h 4408413"/>
              <a:gd name="connsiteX58" fmla="*/ 7700937 w 12858751"/>
              <a:gd name="connsiteY58" fmla="*/ 2209225 h 4408413"/>
              <a:gd name="connsiteX59" fmla="*/ 7719987 w 12858751"/>
              <a:gd name="connsiteY59" fmla="*/ 2202875 h 4408413"/>
              <a:gd name="connsiteX60" fmla="*/ 7758087 w 12858751"/>
              <a:gd name="connsiteY60" fmla="*/ 2183825 h 4408413"/>
              <a:gd name="connsiteX61" fmla="*/ 7796187 w 12858751"/>
              <a:gd name="connsiteY61" fmla="*/ 2158425 h 4408413"/>
              <a:gd name="connsiteX62" fmla="*/ 7840637 w 12858751"/>
              <a:gd name="connsiteY62" fmla="*/ 2145725 h 4408413"/>
              <a:gd name="connsiteX63" fmla="*/ 7859687 w 12858751"/>
              <a:gd name="connsiteY63" fmla="*/ 2133025 h 4408413"/>
              <a:gd name="connsiteX64" fmla="*/ 7878737 w 12858751"/>
              <a:gd name="connsiteY64" fmla="*/ 2126675 h 4408413"/>
              <a:gd name="connsiteX65" fmla="*/ 7916837 w 12858751"/>
              <a:gd name="connsiteY65" fmla="*/ 2101275 h 4408413"/>
              <a:gd name="connsiteX66" fmla="*/ 7954937 w 12858751"/>
              <a:gd name="connsiteY66" fmla="*/ 2088575 h 4408413"/>
              <a:gd name="connsiteX67" fmla="*/ 7973987 w 12858751"/>
              <a:gd name="connsiteY67" fmla="*/ 2075875 h 4408413"/>
              <a:gd name="connsiteX68" fmla="*/ 8012087 w 12858751"/>
              <a:gd name="connsiteY68" fmla="*/ 2063175 h 4408413"/>
              <a:gd name="connsiteX69" fmla="*/ 8031137 w 12858751"/>
              <a:gd name="connsiteY69" fmla="*/ 2050475 h 4408413"/>
              <a:gd name="connsiteX70" fmla="*/ 8069237 w 12858751"/>
              <a:gd name="connsiteY70" fmla="*/ 2031425 h 4408413"/>
              <a:gd name="connsiteX71" fmla="*/ 8088287 w 12858751"/>
              <a:gd name="connsiteY71" fmla="*/ 2025075 h 4408413"/>
              <a:gd name="connsiteX72" fmla="*/ 8107337 w 12858751"/>
              <a:gd name="connsiteY72" fmla="*/ 2018725 h 4408413"/>
              <a:gd name="connsiteX73" fmla="*/ 8145437 w 12858751"/>
              <a:gd name="connsiteY73" fmla="*/ 2006025 h 4408413"/>
              <a:gd name="connsiteX74" fmla="*/ 8170837 w 12858751"/>
              <a:gd name="connsiteY74" fmla="*/ 1993325 h 4408413"/>
              <a:gd name="connsiteX75" fmla="*/ 8189887 w 12858751"/>
              <a:gd name="connsiteY75" fmla="*/ 1986975 h 4408413"/>
              <a:gd name="connsiteX76" fmla="*/ 8227987 w 12858751"/>
              <a:gd name="connsiteY76" fmla="*/ 1974275 h 4408413"/>
              <a:gd name="connsiteX77" fmla="*/ 8253387 w 12858751"/>
              <a:gd name="connsiteY77" fmla="*/ 1961575 h 4408413"/>
              <a:gd name="connsiteX78" fmla="*/ 8316887 w 12858751"/>
              <a:gd name="connsiteY78" fmla="*/ 1942525 h 4408413"/>
              <a:gd name="connsiteX79" fmla="*/ 8354987 w 12858751"/>
              <a:gd name="connsiteY79" fmla="*/ 1917125 h 4408413"/>
              <a:gd name="connsiteX80" fmla="*/ 8374037 w 12858751"/>
              <a:gd name="connsiteY80" fmla="*/ 1910775 h 4408413"/>
              <a:gd name="connsiteX81" fmla="*/ 8412137 w 12858751"/>
              <a:gd name="connsiteY81" fmla="*/ 1885375 h 4408413"/>
              <a:gd name="connsiteX82" fmla="*/ 8450237 w 12858751"/>
              <a:gd name="connsiteY82" fmla="*/ 1859975 h 4408413"/>
              <a:gd name="connsiteX83" fmla="*/ 8469287 w 12858751"/>
              <a:gd name="connsiteY83" fmla="*/ 1853625 h 4408413"/>
              <a:gd name="connsiteX84" fmla="*/ 8494687 w 12858751"/>
              <a:gd name="connsiteY84" fmla="*/ 1834575 h 4408413"/>
              <a:gd name="connsiteX85" fmla="*/ 8532787 w 12858751"/>
              <a:gd name="connsiteY85" fmla="*/ 1802825 h 4408413"/>
              <a:gd name="connsiteX86" fmla="*/ 8551837 w 12858751"/>
              <a:gd name="connsiteY86" fmla="*/ 1790125 h 4408413"/>
              <a:gd name="connsiteX87" fmla="*/ 8589937 w 12858751"/>
              <a:gd name="connsiteY87" fmla="*/ 1764725 h 4408413"/>
              <a:gd name="connsiteX88" fmla="*/ 8608987 w 12858751"/>
              <a:gd name="connsiteY88" fmla="*/ 1758375 h 4408413"/>
              <a:gd name="connsiteX89" fmla="*/ 8628037 w 12858751"/>
              <a:gd name="connsiteY89" fmla="*/ 1739325 h 4408413"/>
              <a:gd name="connsiteX90" fmla="*/ 8647087 w 12858751"/>
              <a:gd name="connsiteY90" fmla="*/ 1726625 h 4408413"/>
              <a:gd name="connsiteX91" fmla="*/ 8666137 w 12858751"/>
              <a:gd name="connsiteY91" fmla="*/ 1713925 h 4408413"/>
              <a:gd name="connsiteX92" fmla="*/ 8723287 w 12858751"/>
              <a:gd name="connsiteY92" fmla="*/ 1669475 h 4408413"/>
              <a:gd name="connsiteX93" fmla="*/ 8761387 w 12858751"/>
              <a:gd name="connsiteY93" fmla="*/ 1644075 h 4408413"/>
              <a:gd name="connsiteX94" fmla="*/ 8812187 w 12858751"/>
              <a:gd name="connsiteY94" fmla="*/ 1586925 h 4408413"/>
              <a:gd name="connsiteX95" fmla="*/ 8882037 w 12858751"/>
              <a:gd name="connsiteY95" fmla="*/ 1555175 h 4408413"/>
              <a:gd name="connsiteX96" fmla="*/ 8920137 w 12858751"/>
              <a:gd name="connsiteY96" fmla="*/ 1542475 h 4408413"/>
              <a:gd name="connsiteX97" fmla="*/ 8945537 w 12858751"/>
              <a:gd name="connsiteY97" fmla="*/ 1529775 h 4408413"/>
              <a:gd name="connsiteX98" fmla="*/ 8983637 w 12858751"/>
              <a:gd name="connsiteY98" fmla="*/ 1510725 h 4408413"/>
              <a:gd name="connsiteX99" fmla="*/ 9021737 w 12858751"/>
              <a:gd name="connsiteY99" fmla="*/ 1498025 h 4408413"/>
              <a:gd name="connsiteX100" fmla="*/ 9047137 w 12858751"/>
              <a:gd name="connsiteY100" fmla="*/ 1485325 h 4408413"/>
              <a:gd name="connsiteX101" fmla="*/ 9066187 w 12858751"/>
              <a:gd name="connsiteY101" fmla="*/ 1478975 h 4408413"/>
              <a:gd name="connsiteX102" fmla="*/ 9104287 w 12858751"/>
              <a:gd name="connsiteY102" fmla="*/ 1459925 h 4408413"/>
              <a:gd name="connsiteX103" fmla="*/ 9142387 w 12858751"/>
              <a:gd name="connsiteY103" fmla="*/ 1434525 h 4408413"/>
              <a:gd name="connsiteX104" fmla="*/ 9167787 w 12858751"/>
              <a:gd name="connsiteY104" fmla="*/ 1421825 h 4408413"/>
              <a:gd name="connsiteX105" fmla="*/ 9186837 w 12858751"/>
              <a:gd name="connsiteY105" fmla="*/ 1409125 h 4408413"/>
              <a:gd name="connsiteX106" fmla="*/ 9205887 w 12858751"/>
              <a:gd name="connsiteY106" fmla="*/ 1402775 h 4408413"/>
              <a:gd name="connsiteX107" fmla="*/ 9231287 w 12858751"/>
              <a:gd name="connsiteY107" fmla="*/ 1383725 h 4408413"/>
              <a:gd name="connsiteX108" fmla="*/ 9275737 w 12858751"/>
              <a:gd name="connsiteY108" fmla="*/ 1358325 h 4408413"/>
              <a:gd name="connsiteX109" fmla="*/ 9294787 w 12858751"/>
              <a:gd name="connsiteY109" fmla="*/ 1345625 h 4408413"/>
              <a:gd name="connsiteX110" fmla="*/ 9364637 w 12858751"/>
              <a:gd name="connsiteY110" fmla="*/ 1307525 h 4408413"/>
              <a:gd name="connsiteX111" fmla="*/ 9402737 w 12858751"/>
              <a:gd name="connsiteY111" fmla="*/ 1294825 h 4408413"/>
              <a:gd name="connsiteX112" fmla="*/ 9421787 w 12858751"/>
              <a:gd name="connsiteY112" fmla="*/ 1282125 h 4408413"/>
              <a:gd name="connsiteX113" fmla="*/ 9440837 w 12858751"/>
              <a:gd name="connsiteY113" fmla="*/ 1275775 h 4408413"/>
              <a:gd name="connsiteX114" fmla="*/ 9466237 w 12858751"/>
              <a:gd name="connsiteY114" fmla="*/ 1263075 h 4408413"/>
              <a:gd name="connsiteX115" fmla="*/ 9485287 w 12858751"/>
              <a:gd name="connsiteY115" fmla="*/ 1256725 h 4408413"/>
              <a:gd name="connsiteX116" fmla="*/ 9523387 w 12858751"/>
              <a:gd name="connsiteY116" fmla="*/ 1244025 h 4408413"/>
              <a:gd name="connsiteX117" fmla="*/ 9542437 w 12858751"/>
              <a:gd name="connsiteY117" fmla="*/ 1231325 h 4408413"/>
              <a:gd name="connsiteX118" fmla="*/ 9586887 w 12858751"/>
              <a:gd name="connsiteY118" fmla="*/ 1218625 h 4408413"/>
              <a:gd name="connsiteX119" fmla="*/ 9605937 w 12858751"/>
              <a:gd name="connsiteY119" fmla="*/ 1212275 h 4408413"/>
              <a:gd name="connsiteX120" fmla="*/ 9631337 w 12858751"/>
              <a:gd name="connsiteY120" fmla="*/ 1205925 h 4408413"/>
              <a:gd name="connsiteX121" fmla="*/ 9675787 w 12858751"/>
              <a:gd name="connsiteY121" fmla="*/ 1180525 h 4408413"/>
              <a:gd name="connsiteX122" fmla="*/ 9694837 w 12858751"/>
              <a:gd name="connsiteY122" fmla="*/ 1174175 h 4408413"/>
              <a:gd name="connsiteX123" fmla="*/ 9732937 w 12858751"/>
              <a:gd name="connsiteY123" fmla="*/ 1148775 h 4408413"/>
              <a:gd name="connsiteX124" fmla="*/ 9777387 w 12858751"/>
              <a:gd name="connsiteY124" fmla="*/ 1129725 h 4408413"/>
              <a:gd name="connsiteX125" fmla="*/ 9796437 w 12858751"/>
              <a:gd name="connsiteY125" fmla="*/ 1123375 h 4408413"/>
              <a:gd name="connsiteX126" fmla="*/ 9815487 w 12858751"/>
              <a:gd name="connsiteY126" fmla="*/ 1110675 h 4408413"/>
              <a:gd name="connsiteX127" fmla="*/ 9834537 w 12858751"/>
              <a:gd name="connsiteY127" fmla="*/ 1104325 h 4408413"/>
              <a:gd name="connsiteX128" fmla="*/ 9885337 w 12858751"/>
              <a:gd name="connsiteY128" fmla="*/ 1078925 h 4408413"/>
              <a:gd name="connsiteX129" fmla="*/ 9904387 w 12858751"/>
              <a:gd name="connsiteY129" fmla="*/ 1072575 h 4408413"/>
              <a:gd name="connsiteX130" fmla="*/ 9942487 w 12858751"/>
              <a:gd name="connsiteY130" fmla="*/ 1059875 h 4408413"/>
              <a:gd name="connsiteX131" fmla="*/ 9967887 w 12858751"/>
              <a:gd name="connsiteY131" fmla="*/ 1047175 h 4408413"/>
              <a:gd name="connsiteX132" fmla="*/ 10005987 w 12858751"/>
              <a:gd name="connsiteY132" fmla="*/ 1034475 h 4408413"/>
              <a:gd name="connsiteX133" fmla="*/ 10025037 w 12858751"/>
              <a:gd name="connsiteY133" fmla="*/ 1015425 h 4408413"/>
              <a:gd name="connsiteX134" fmla="*/ 10088537 w 12858751"/>
              <a:gd name="connsiteY134" fmla="*/ 1002725 h 4408413"/>
              <a:gd name="connsiteX135" fmla="*/ 10107587 w 12858751"/>
              <a:gd name="connsiteY135" fmla="*/ 996375 h 4408413"/>
              <a:gd name="connsiteX136" fmla="*/ 10152037 w 12858751"/>
              <a:gd name="connsiteY136" fmla="*/ 970975 h 4408413"/>
              <a:gd name="connsiteX137" fmla="*/ 10221887 w 12858751"/>
              <a:gd name="connsiteY137" fmla="*/ 951925 h 4408413"/>
              <a:gd name="connsiteX138" fmla="*/ 10240937 w 12858751"/>
              <a:gd name="connsiteY138" fmla="*/ 939225 h 4408413"/>
              <a:gd name="connsiteX139" fmla="*/ 10291737 w 12858751"/>
              <a:gd name="connsiteY139" fmla="*/ 913825 h 4408413"/>
              <a:gd name="connsiteX140" fmla="*/ 10348887 w 12858751"/>
              <a:gd name="connsiteY140" fmla="*/ 907475 h 4408413"/>
              <a:gd name="connsiteX141" fmla="*/ 10373829 w 12858751"/>
              <a:gd name="connsiteY141" fmla="*/ 894097 h 4408413"/>
              <a:gd name="connsiteX142" fmla="*/ 10374503 w 12858751"/>
              <a:gd name="connsiteY142" fmla="*/ 894649 h 4408413"/>
              <a:gd name="connsiteX143" fmla="*/ 10373928 w 12858751"/>
              <a:gd name="connsiteY143" fmla="*/ 894044 h 4408413"/>
              <a:gd name="connsiteX144" fmla="*/ 10373829 w 12858751"/>
              <a:gd name="connsiteY144" fmla="*/ 894097 h 4408413"/>
              <a:gd name="connsiteX145" fmla="*/ 10373382 w 12858751"/>
              <a:gd name="connsiteY145" fmla="*/ 893730 h 4408413"/>
              <a:gd name="connsiteX146" fmla="*/ 10393337 w 12858751"/>
              <a:gd name="connsiteY146" fmla="*/ 875725 h 4408413"/>
              <a:gd name="connsiteX147" fmla="*/ 10412387 w 12858751"/>
              <a:gd name="connsiteY147" fmla="*/ 863025 h 4408413"/>
              <a:gd name="connsiteX148" fmla="*/ 10418737 w 12858751"/>
              <a:gd name="connsiteY148" fmla="*/ 837625 h 4408413"/>
              <a:gd name="connsiteX149" fmla="*/ 10425087 w 12858751"/>
              <a:gd name="connsiteY149" fmla="*/ 716975 h 4408413"/>
              <a:gd name="connsiteX150" fmla="*/ 10418737 w 12858751"/>
              <a:gd name="connsiteY150" fmla="*/ 691575 h 4408413"/>
              <a:gd name="connsiteX151" fmla="*/ 10406037 w 12858751"/>
              <a:gd name="connsiteY151" fmla="*/ 672525 h 4408413"/>
              <a:gd name="connsiteX152" fmla="*/ 10399687 w 12858751"/>
              <a:gd name="connsiteY152" fmla="*/ 640775 h 4408413"/>
              <a:gd name="connsiteX153" fmla="*/ 10380637 w 12858751"/>
              <a:gd name="connsiteY153" fmla="*/ 609025 h 4408413"/>
              <a:gd name="connsiteX154" fmla="*/ 10374287 w 12858751"/>
              <a:gd name="connsiteY154" fmla="*/ 589975 h 4408413"/>
              <a:gd name="connsiteX155" fmla="*/ 10361587 w 12858751"/>
              <a:gd name="connsiteY155" fmla="*/ 570925 h 4408413"/>
              <a:gd name="connsiteX156" fmla="*/ 10323487 w 12858751"/>
              <a:gd name="connsiteY156" fmla="*/ 507425 h 4408413"/>
              <a:gd name="connsiteX157" fmla="*/ 10304437 w 12858751"/>
              <a:gd name="connsiteY157" fmla="*/ 494725 h 4408413"/>
              <a:gd name="connsiteX158" fmla="*/ 10266337 w 12858751"/>
              <a:gd name="connsiteY158" fmla="*/ 462975 h 4408413"/>
              <a:gd name="connsiteX159" fmla="*/ 10247287 w 12858751"/>
              <a:gd name="connsiteY159" fmla="*/ 456625 h 4408413"/>
              <a:gd name="connsiteX160" fmla="*/ 10202837 w 12858751"/>
              <a:gd name="connsiteY160" fmla="*/ 443925 h 4408413"/>
              <a:gd name="connsiteX161" fmla="*/ 10158387 w 12858751"/>
              <a:gd name="connsiteY161" fmla="*/ 418525 h 4408413"/>
              <a:gd name="connsiteX162" fmla="*/ 10132987 w 12858751"/>
              <a:gd name="connsiteY162" fmla="*/ 405825 h 4408413"/>
              <a:gd name="connsiteX163" fmla="*/ 10113937 w 12858751"/>
              <a:gd name="connsiteY163" fmla="*/ 386775 h 4408413"/>
              <a:gd name="connsiteX164" fmla="*/ 10069487 w 12858751"/>
              <a:gd name="connsiteY164" fmla="*/ 355025 h 4408413"/>
              <a:gd name="connsiteX165" fmla="*/ 10037737 w 12858751"/>
              <a:gd name="connsiteY165" fmla="*/ 323275 h 4408413"/>
              <a:gd name="connsiteX166" fmla="*/ 9986937 w 12858751"/>
              <a:gd name="connsiteY166" fmla="*/ 272475 h 4408413"/>
              <a:gd name="connsiteX167" fmla="*/ 9967887 w 12858751"/>
              <a:gd name="connsiteY167" fmla="*/ 259775 h 4408413"/>
              <a:gd name="connsiteX168" fmla="*/ 9942487 w 12858751"/>
              <a:gd name="connsiteY168" fmla="*/ 234375 h 4408413"/>
              <a:gd name="connsiteX169" fmla="*/ 9872637 w 12858751"/>
              <a:gd name="connsiteY169" fmla="*/ 208975 h 4408413"/>
              <a:gd name="connsiteX170" fmla="*/ 0 w 12858751"/>
              <a:gd name="connsiteY170" fmla="*/ 0 h 4408413"/>
              <a:gd name="connsiteX171" fmla="*/ 12858751 w 12858751"/>
              <a:gd name="connsiteY171" fmla="*/ 0 h 4408413"/>
              <a:gd name="connsiteX172" fmla="*/ 12858751 w 12858751"/>
              <a:gd name="connsiteY172" fmla="*/ 4408413 h 4408413"/>
              <a:gd name="connsiteX173" fmla="*/ 0 w 12858751"/>
              <a:gd name="connsiteY173" fmla="*/ 4408413 h 44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2858751" h="4408413">
                <a:moveTo>
                  <a:pt x="9872637" y="208975"/>
                </a:moveTo>
                <a:cubicBezTo>
                  <a:pt x="9872637" y="208975"/>
                  <a:pt x="9846016" y="214787"/>
                  <a:pt x="9834537" y="221675"/>
                </a:cubicBezTo>
                <a:cubicBezTo>
                  <a:pt x="9824270" y="227835"/>
                  <a:pt x="9817604" y="238608"/>
                  <a:pt x="9809137" y="247075"/>
                </a:cubicBezTo>
                <a:cubicBezTo>
                  <a:pt x="9792072" y="264140"/>
                  <a:pt x="9772452" y="278734"/>
                  <a:pt x="9751987" y="291525"/>
                </a:cubicBezTo>
                <a:cubicBezTo>
                  <a:pt x="9738317" y="300069"/>
                  <a:pt x="9722048" y="303554"/>
                  <a:pt x="9707537" y="310575"/>
                </a:cubicBezTo>
                <a:cubicBezTo>
                  <a:pt x="9440244" y="439910"/>
                  <a:pt x="9664004" y="338390"/>
                  <a:pt x="9440837" y="437575"/>
                </a:cubicBezTo>
                <a:cubicBezTo>
                  <a:pt x="9381095" y="464127"/>
                  <a:pt x="9326195" y="500466"/>
                  <a:pt x="9269387" y="532825"/>
                </a:cubicBezTo>
                <a:cubicBezTo>
                  <a:pt x="9158973" y="595719"/>
                  <a:pt x="9051994" y="664832"/>
                  <a:pt x="8939187" y="723325"/>
                </a:cubicBezTo>
                <a:cubicBezTo>
                  <a:pt x="8880213" y="753904"/>
                  <a:pt x="8815389" y="771763"/>
                  <a:pt x="8755037" y="799525"/>
                </a:cubicBezTo>
                <a:cubicBezTo>
                  <a:pt x="8709450" y="820495"/>
                  <a:pt x="8666137" y="846092"/>
                  <a:pt x="8621687" y="869375"/>
                </a:cubicBezTo>
                <a:cubicBezTo>
                  <a:pt x="8568753" y="897102"/>
                  <a:pt x="8512069" y="917032"/>
                  <a:pt x="8456587" y="939225"/>
                </a:cubicBezTo>
                <a:cubicBezTo>
                  <a:pt x="8353302" y="980539"/>
                  <a:pt x="8248008" y="1016820"/>
                  <a:pt x="8145437" y="1059875"/>
                </a:cubicBezTo>
                <a:cubicBezTo>
                  <a:pt x="8076462" y="1088828"/>
                  <a:pt x="8011052" y="1125794"/>
                  <a:pt x="7942237" y="1155125"/>
                </a:cubicBezTo>
                <a:cubicBezTo>
                  <a:pt x="7881843" y="1180867"/>
                  <a:pt x="7818233" y="1198661"/>
                  <a:pt x="7758087" y="1224975"/>
                </a:cubicBezTo>
                <a:cubicBezTo>
                  <a:pt x="7682632" y="1257986"/>
                  <a:pt x="7610963" y="1299173"/>
                  <a:pt x="7535837" y="1332925"/>
                </a:cubicBezTo>
                <a:cubicBezTo>
                  <a:pt x="7464844" y="1364820"/>
                  <a:pt x="7390689" y="1389397"/>
                  <a:pt x="7319937" y="1421825"/>
                </a:cubicBezTo>
                <a:cubicBezTo>
                  <a:pt x="7094247" y="1525266"/>
                  <a:pt x="7075013" y="1544671"/>
                  <a:pt x="6869087" y="1669475"/>
                </a:cubicBezTo>
                <a:cubicBezTo>
                  <a:pt x="6684024" y="1781634"/>
                  <a:pt x="6632929" y="1833565"/>
                  <a:pt x="6507137" y="1948875"/>
                </a:cubicBezTo>
                <a:cubicBezTo>
                  <a:pt x="6467174" y="1985508"/>
                  <a:pt x="6438303" y="2032684"/>
                  <a:pt x="6405537" y="2075875"/>
                </a:cubicBezTo>
                <a:cubicBezTo>
                  <a:pt x="6384802" y="2103209"/>
                  <a:pt x="6350522" y="2158650"/>
                  <a:pt x="6335687" y="2190175"/>
                </a:cubicBezTo>
                <a:cubicBezTo>
                  <a:pt x="6276946" y="2314999"/>
                  <a:pt x="6304552" y="2466567"/>
                  <a:pt x="6297587" y="2596575"/>
                </a:cubicBezTo>
                <a:cubicBezTo>
                  <a:pt x="6299704" y="2602925"/>
                  <a:pt x="6299756" y="2610398"/>
                  <a:pt x="6303937" y="2615625"/>
                </a:cubicBezTo>
                <a:cubicBezTo>
                  <a:pt x="6327994" y="2645696"/>
                  <a:pt x="6418644" y="2634304"/>
                  <a:pt x="6424587" y="2634675"/>
                </a:cubicBezTo>
                <a:cubicBezTo>
                  <a:pt x="6437476" y="2631453"/>
                  <a:pt x="6456283" y="2627441"/>
                  <a:pt x="6469037" y="2621975"/>
                </a:cubicBezTo>
                <a:cubicBezTo>
                  <a:pt x="6494480" y="2611071"/>
                  <a:pt x="6489660" y="2608882"/>
                  <a:pt x="6513487" y="2602925"/>
                </a:cubicBezTo>
                <a:cubicBezTo>
                  <a:pt x="6523958" y="2600307"/>
                  <a:pt x="6534654" y="2598692"/>
                  <a:pt x="6545237" y="2596575"/>
                </a:cubicBezTo>
                <a:cubicBezTo>
                  <a:pt x="6551801" y="2595262"/>
                  <a:pt x="6557937" y="2592342"/>
                  <a:pt x="6564287" y="2590225"/>
                </a:cubicBezTo>
                <a:lnTo>
                  <a:pt x="6602387" y="2577525"/>
                </a:lnTo>
                <a:cubicBezTo>
                  <a:pt x="6617204" y="2575408"/>
                  <a:pt x="6632161" y="2574110"/>
                  <a:pt x="6646837" y="2571175"/>
                </a:cubicBezTo>
                <a:cubicBezTo>
                  <a:pt x="6653401" y="2569862"/>
                  <a:pt x="6659537" y="2566942"/>
                  <a:pt x="6665887" y="2564825"/>
                </a:cubicBezTo>
                <a:cubicBezTo>
                  <a:pt x="6674166" y="2562065"/>
                  <a:pt x="6682820" y="2560592"/>
                  <a:pt x="6691287" y="2558475"/>
                </a:cubicBezTo>
                <a:cubicBezTo>
                  <a:pt x="6708220" y="2554242"/>
                  <a:pt x="6725683" y="2551740"/>
                  <a:pt x="6742087" y="2545775"/>
                </a:cubicBezTo>
                <a:cubicBezTo>
                  <a:pt x="6749259" y="2543167"/>
                  <a:pt x="6754311" y="2536488"/>
                  <a:pt x="6761137" y="2533075"/>
                </a:cubicBezTo>
                <a:cubicBezTo>
                  <a:pt x="6771287" y="2528000"/>
                  <a:pt x="6796092" y="2523088"/>
                  <a:pt x="6805587" y="2520375"/>
                </a:cubicBezTo>
                <a:cubicBezTo>
                  <a:pt x="6812023" y="2518536"/>
                  <a:pt x="6818650" y="2517018"/>
                  <a:pt x="6824637" y="2514025"/>
                </a:cubicBezTo>
                <a:cubicBezTo>
                  <a:pt x="6831463" y="2510612"/>
                  <a:pt x="6836861" y="2504738"/>
                  <a:pt x="6843687" y="2501325"/>
                </a:cubicBezTo>
                <a:cubicBezTo>
                  <a:pt x="6853882" y="2496227"/>
                  <a:pt x="6865021" y="2493254"/>
                  <a:pt x="6875437" y="2488625"/>
                </a:cubicBezTo>
                <a:cubicBezTo>
                  <a:pt x="6922517" y="2467700"/>
                  <a:pt x="6880760" y="2482617"/>
                  <a:pt x="6919887" y="2469575"/>
                </a:cubicBezTo>
                <a:cubicBezTo>
                  <a:pt x="6938937" y="2467458"/>
                  <a:pt x="6958038" y="2465758"/>
                  <a:pt x="6977037" y="2463225"/>
                </a:cubicBezTo>
                <a:cubicBezTo>
                  <a:pt x="7001410" y="2459975"/>
                  <a:pt x="7022943" y="2455314"/>
                  <a:pt x="7046887" y="2450525"/>
                </a:cubicBezTo>
                <a:cubicBezTo>
                  <a:pt x="7068054" y="2446292"/>
                  <a:pt x="7089354" y="2442679"/>
                  <a:pt x="7110387" y="2437825"/>
                </a:cubicBezTo>
                <a:cubicBezTo>
                  <a:pt x="7116909" y="2436320"/>
                  <a:pt x="7123001" y="2433314"/>
                  <a:pt x="7129437" y="2431475"/>
                </a:cubicBezTo>
                <a:cubicBezTo>
                  <a:pt x="7196615" y="2412281"/>
                  <a:pt x="7102395" y="2442606"/>
                  <a:pt x="7192937" y="2412425"/>
                </a:cubicBezTo>
                <a:cubicBezTo>
                  <a:pt x="7207417" y="2407598"/>
                  <a:pt x="7218337" y="2395492"/>
                  <a:pt x="7231037" y="2387025"/>
                </a:cubicBezTo>
                <a:cubicBezTo>
                  <a:pt x="7288488" y="2372662"/>
                  <a:pt x="7217850" y="2390621"/>
                  <a:pt x="7300887" y="2367975"/>
                </a:cubicBezTo>
                <a:cubicBezTo>
                  <a:pt x="7309307" y="2365679"/>
                  <a:pt x="7317820" y="2363742"/>
                  <a:pt x="7326287" y="2361625"/>
                </a:cubicBezTo>
                <a:cubicBezTo>
                  <a:pt x="7332781" y="2360002"/>
                  <a:pt x="7338987" y="2357392"/>
                  <a:pt x="7345337" y="2355275"/>
                </a:cubicBezTo>
                <a:lnTo>
                  <a:pt x="7364387" y="2348925"/>
                </a:lnTo>
                <a:cubicBezTo>
                  <a:pt x="7377087" y="2344692"/>
                  <a:pt x="7390254" y="2341662"/>
                  <a:pt x="7402487" y="2336225"/>
                </a:cubicBezTo>
                <a:cubicBezTo>
                  <a:pt x="7409461" y="2333125"/>
                  <a:pt x="7414711" y="2326938"/>
                  <a:pt x="7421537" y="2323525"/>
                </a:cubicBezTo>
                <a:cubicBezTo>
                  <a:pt x="7430647" y="2318970"/>
                  <a:pt x="7457849" y="2312860"/>
                  <a:pt x="7465987" y="2310825"/>
                </a:cubicBezTo>
                <a:cubicBezTo>
                  <a:pt x="7480795" y="2307123"/>
                  <a:pt x="7491387" y="2293892"/>
                  <a:pt x="7504087" y="2285425"/>
                </a:cubicBezTo>
                <a:cubicBezTo>
                  <a:pt x="7509656" y="2281712"/>
                  <a:pt x="7516787" y="2281192"/>
                  <a:pt x="7523137" y="2279075"/>
                </a:cubicBezTo>
                <a:lnTo>
                  <a:pt x="7542187" y="2272725"/>
                </a:lnTo>
                <a:cubicBezTo>
                  <a:pt x="7554887" y="2268492"/>
                  <a:pt x="7568054" y="2265462"/>
                  <a:pt x="7580287" y="2260025"/>
                </a:cubicBezTo>
                <a:cubicBezTo>
                  <a:pt x="7587261" y="2256925"/>
                  <a:pt x="7592987" y="2251558"/>
                  <a:pt x="7599337" y="2247325"/>
                </a:cubicBezTo>
                <a:cubicBezTo>
                  <a:pt x="7604906" y="2243612"/>
                  <a:pt x="7612037" y="2243092"/>
                  <a:pt x="7618387" y="2240975"/>
                </a:cubicBezTo>
                <a:lnTo>
                  <a:pt x="7637437" y="2234625"/>
                </a:lnTo>
                <a:cubicBezTo>
                  <a:pt x="7724158" y="2205718"/>
                  <a:pt x="7635533" y="2237255"/>
                  <a:pt x="7700937" y="2209225"/>
                </a:cubicBezTo>
                <a:cubicBezTo>
                  <a:pt x="7707089" y="2206588"/>
                  <a:pt x="7714000" y="2205868"/>
                  <a:pt x="7719987" y="2202875"/>
                </a:cubicBezTo>
                <a:cubicBezTo>
                  <a:pt x="7769226" y="2178256"/>
                  <a:pt x="7710204" y="2199786"/>
                  <a:pt x="7758087" y="2183825"/>
                </a:cubicBezTo>
                <a:cubicBezTo>
                  <a:pt x="7772567" y="2178998"/>
                  <a:pt x="7782844" y="2165838"/>
                  <a:pt x="7796187" y="2158425"/>
                </a:cubicBezTo>
                <a:cubicBezTo>
                  <a:pt x="7810089" y="2150702"/>
                  <a:pt x="7826251" y="2151890"/>
                  <a:pt x="7840637" y="2145725"/>
                </a:cubicBezTo>
                <a:cubicBezTo>
                  <a:pt x="7847652" y="2142719"/>
                  <a:pt x="7852861" y="2136438"/>
                  <a:pt x="7859687" y="2133025"/>
                </a:cubicBezTo>
                <a:cubicBezTo>
                  <a:pt x="7865674" y="2130032"/>
                  <a:pt x="7872387" y="2128792"/>
                  <a:pt x="7878737" y="2126675"/>
                </a:cubicBezTo>
                <a:cubicBezTo>
                  <a:pt x="7893217" y="2121848"/>
                  <a:pt x="7904137" y="2109742"/>
                  <a:pt x="7916837" y="2101275"/>
                </a:cubicBezTo>
                <a:cubicBezTo>
                  <a:pt x="7927976" y="2093849"/>
                  <a:pt x="7942704" y="2094012"/>
                  <a:pt x="7954937" y="2088575"/>
                </a:cubicBezTo>
                <a:cubicBezTo>
                  <a:pt x="7961911" y="2085475"/>
                  <a:pt x="7967637" y="2080108"/>
                  <a:pt x="7973987" y="2075875"/>
                </a:cubicBezTo>
                <a:cubicBezTo>
                  <a:pt x="7985126" y="2068449"/>
                  <a:pt x="7999854" y="2068612"/>
                  <a:pt x="8012087" y="2063175"/>
                </a:cubicBezTo>
                <a:cubicBezTo>
                  <a:pt x="8019061" y="2060075"/>
                  <a:pt x="8024311" y="2053888"/>
                  <a:pt x="8031137" y="2050475"/>
                </a:cubicBezTo>
                <a:cubicBezTo>
                  <a:pt x="8083717" y="2024185"/>
                  <a:pt x="8014642" y="2067821"/>
                  <a:pt x="8069237" y="2031425"/>
                </a:cubicBezTo>
                <a:cubicBezTo>
                  <a:pt x="8074806" y="2027712"/>
                  <a:pt x="8081937" y="2027192"/>
                  <a:pt x="8088287" y="2025075"/>
                </a:cubicBezTo>
                <a:lnTo>
                  <a:pt x="8107337" y="2018725"/>
                </a:lnTo>
                <a:cubicBezTo>
                  <a:pt x="8120037" y="2014492"/>
                  <a:pt x="8133008" y="2010997"/>
                  <a:pt x="8145437" y="2006025"/>
                </a:cubicBezTo>
                <a:cubicBezTo>
                  <a:pt x="8154226" y="2002509"/>
                  <a:pt x="8162370" y="1997558"/>
                  <a:pt x="8170837" y="1993325"/>
                </a:cubicBezTo>
                <a:cubicBezTo>
                  <a:pt x="8176824" y="1990332"/>
                  <a:pt x="8183537" y="1989092"/>
                  <a:pt x="8189887" y="1986975"/>
                </a:cubicBezTo>
                <a:cubicBezTo>
                  <a:pt x="8202587" y="1982742"/>
                  <a:pt x="8215558" y="1979247"/>
                  <a:pt x="8227987" y="1974275"/>
                </a:cubicBezTo>
                <a:cubicBezTo>
                  <a:pt x="8236776" y="1970759"/>
                  <a:pt x="8244920" y="1965808"/>
                  <a:pt x="8253387" y="1961575"/>
                </a:cubicBezTo>
                <a:cubicBezTo>
                  <a:pt x="8268847" y="1953845"/>
                  <a:pt x="8298657" y="1947083"/>
                  <a:pt x="8316887" y="1942525"/>
                </a:cubicBezTo>
                <a:cubicBezTo>
                  <a:pt x="8331695" y="1938823"/>
                  <a:pt x="8341644" y="1924538"/>
                  <a:pt x="8354987" y="1917125"/>
                </a:cubicBezTo>
                <a:cubicBezTo>
                  <a:pt x="8360838" y="1913874"/>
                  <a:pt x="8367687" y="1912892"/>
                  <a:pt x="8374037" y="1910775"/>
                </a:cubicBezTo>
                <a:cubicBezTo>
                  <a:pt x="8388517" y="1905948"/>
                  <a:pt x="8398794" y="1892788"/>
                  <a:pt x="8412137" y="1885375"/>
                </a:cubicBezTo>
                <a:cubicBezTo>
                  <a:pt x="8453491" y="1862400"/>
                  <a:pt x="8407960" y="1902252"/>
                  <a:pt x="8450237" y="1859975"/>
                </a:cubicBezTo>
                <a:cubicBezTo>
                  <a:pt x="8456587" y="1857858"/>
                  <a:pt x="8463475" y="1856946"/>
                  <a:pt x="8469287" y="1853625"/>
                </a:cubicBezTo>
                <a:cubicBezTo>
                  <a:pt x="8478476" y="1848374"/>
                  <a:pt x="8486075" y="1840726"/>
                  <a:pt x="8494687" y="1834575"/>
                </a:cubicBezTo>
                <a:cubicBezTo>
                  <a:pt x="8525629" y="1812473"/>
                  <a:pt x="8503139" y="1832473"/>
                  <a:pt x="8532787" y="1802825"/>
                </a:cubicBezTo>
                <a:cubicBezTo>
                  <a:pt x="8538183" y="1797429"/>
                  <a:pt x="8545487" y="1794358"/>
                  <a:pt x="8551837" y="1790125"/>
                </a:cubicBezTo>
                <a:cubicBezTo>
                  <a:pt x="8564537" y="1781658"/>
                  <a:pt x="8576594" y="1772138"/>
                  <a:pt x="8589937" y="1764725"/>
                </a:cubicBezTo>
                <a:cubicBezTo>
                  <a:pt x="8595788" y="1761474"/>
                  <a:pt x="8603418" y="1762088"/>
                  <a:pt x="8608987" y="1758375"/>
                </a:cubicBezTo>
                <a:cubicBezTo>
                  <a:pt x="8616459" y="1753394"/>
                  <a:pt x="8621687" y="1745675"/>
                  <a:pt x="8628037" y="1739325"/>
                </a:cubicBezTo>
                <a:cubicBezTo>
                  <a:pt x="8633433" y="1733929"/>
                  <a:pt x="8640737" y="1730858"/>
                  <a:pt x="8647087" y="1726625"/>
                </a:cubicBezTo>
                <a:lnTo>
                  <a:pt x="8666137" y="1713925"/>
                </a:lnTo>
                <a:cubicBezTo>
                  <a:pt x="8711709" y="1683544"/>
                  <a:pt x="8693444" y="1699318"/>
                  <a:pt x="8723287" y="1669475"/>
                </a:cubicBezTo>
                <a:cubicBezTo>
                  <a:pt x="8750856" y="1660285"/>
                  <a:pt x="8737604" y="1667858"/>
                  <a:pt x="8761387" y="1644075"/>
                </a:cubicBezTo>
                <a:cubicBezTo>
                  <a:pt x="8804883" y="1600579"/>
                  <a:pt x="8789524" y="1620919"/>
                  <a:pt x="8812187" y="1586925"/>
                </a:cubicBezTo>
                <a:cubicBezTo>
                  <a:pt x="8849198" y="1574588"/>
                  <a:pt x="8825250" y="1583568"/>
                  <a:pt x="8882037" y="1555175"/>
                </a:cubicBezTo>
                <a:cubicBezTo>
                  <a:pt x="8894011" y="1549188"/>
                  <a:pt x="8907708" y="1547447"/>
                  <a:pt x="8920137" y="1542475"/>
                </a:cubicBezTo>
                <a:cubicBezTo>
                  <a:pt x="8928926" y="1538959"/>
                  <a:pt x="8936836" y="1533504"/>
                  <a:pt x="8945537" y="1529775"/>
                </a:cubicBezTo>
                <a:cubicBezTo>
                  <a:pt x="8982343" y="1514001"/>
                  <a:pt x="8947028" y="1535131"/>
                  <a:pt x="8983637" y="1510725"/>
                </a:cubicBezTo>
                <a:cubicBezTo>
                  <a:pt x="8994776" y="1503299"/>
                  <a:pt x="9009308" y="1502997"/>
                  <a:pt x="9021737" y="1498025"/>
                </a:cubicBezTo>
                <a:cubicBezTo>
                  <a:pt x="9030526" y="1494509"/>
                  <a:pt x="9038436" y="1489054"/>
                  <a:pt x="9047137" y="1485325"/>
                </a:cubicBezTo>
                <a:cubicBezTo>
                  <a:pt x="9053289" y="1482688"/>
                  <a:pt x="9060200" y="1481968"/>
                  <a:pt x="9066187" y="1478975"/>
                </a:cubicBezTo>
                <a:cubicBezTo>
                  <a:pt x="9115426" y="1454356"/>
                  <a:pt x="9056404" y="1475886"/>
                  <a:pt x="9104287" y="1459925"/>
                </a:cubicBezTo>
                <a:cubicBezTo>
                  <a:pt x="9118767" y="1455098"/>
                  <a:pt x="9129299" y="1442378"/>
                  <a:pt x="9142387" y="1434525"/>
                </a:cubicBezTo>
                <a:cubicBezTo>
                  <a:pt x="9150504" y="1429655"/>
                  <a:pt x="9159568" y="1426521"/>
                  <a:pt x="9167787" y="1421825"/>
                </a:cubicBezTo>
                <a:cubicBezTo>
                  <a:pt x="9174413" y="1418039"/>
                  <a:pt x="9180011" y="1412538"/>
                  <a:pt x="9186837" y="1409125"/>
                </a:cubicBezTo>
                <a:cubicBezTo>
                  <a:pt x="9192824" y="1406132"/>
                  <a:pt x="9200075" y="1406096"/>
                  <a:pt x="9205887" y="1402775"/>
                </a:cubicBezTo>
                <a:cubicBezTo>
                  <a:pt x="9215076" y="1397524"/>
                  <a:pt x="9222675" y="1389876"/>
                  <a:pt x="9231287" y="1383725"/>
                </a:cubicBezTo>
                <a:cubicBezTo>
                  <a:pt x="9262229" y="1361624"/>
                  <a:pt x="9238531" y="1379586"/>
                  <a:pt x="9275737" y="1358325"/>
                </a:cubicBezTo>
                <a:cubicBezTo>
                  <a:pt x="9282363" y="1354539"/>
                  <a:pt x="9287961" y="1349038"/>
                  <a:pt x="9294787" y="1345625"/>
                </a:cubicBezTo>
                <a:cubicBezTo>
                  <a:pt x="9368262" y="1308888"/>
                  <a:pt x="9280157" y="1363845"/>
                  <a:pt x="9364637" y="1307525"/>
                </a:cubicBezTo>
                <a:cubicBezTo>
                  <a:pt x="9375776" y="1300099"/>
                  <a:pt x="9390504" y="1300262"/>
                  <a:pt x="9402737" y="1294825"/>
                </a:cubicBezTo>
                <a:cubicBezTo>
                  <a:pt x="9409711" y="1291725"/>
                  <a:pt x="9414961" y="1285538"/>
                  <a:pt x="9421787" y="1282125"/>
                </a:cubicBezTo>
                <a:cubicBezTo>
                  <a:pt x="9427774" y="1279132"/>
                  <a:pt x="9434685" y="1278412"/>
                  <a:pt x="9440837" y="1275775"/>
                </a:cubicBezTo>
                <a:cubicBezTo>
                  <a:pt x="9449538" y="1272046"/>
                  <a:pt x="9457770" y="1267308"/>
                  <a:pt x="9466237" y="1263075"/>
                </a:cubicBezTo>
                <a:cubicBezTo>
                  <a:pt x="9472224" y="1260082"/>
                  <a:pt x="9478937" y="1258842"/>
                  <a:pt x="9485287" y="1256725"/>
                </a:cubicBezTo>
                <a:cubicBezTo>
                  <a:pt x="9497987" y="1252492"/>
                  <a:pt x="9511154" y="1249462"/>
                  <a:pt x="9523387" y="1244025"/>
                </a:cubicBezTo>
                <a:cubicBezTo>
                  <a:pt x="9530361" y="1240925"/>
                  <a:pt x="9535611" y="1234738"/>
                  <a:pt x="9542437" y="1231325"/>
                </a:cubicBezTo>
                <a:cubicBezTo>
                  <a:pt x="9552587" y="1226250"/>
                  <a:pt x="9577392" y="1221338"/>
                  <a:pt x="9586887" y="1218625"/>
                </a:cubicBezTo>
                <a:cubicBezTo>
                  <a:pt x="9593323" y="1216786"/>
                  <a:pt x="9599501" y="1214114"/>
                  <a:pt x="9605937" y="1212275"/>
                </a:cubicBezTo>
                <a:cubicBezTo>
                  <a:pt x="9614328" y="1209877"/>
                  <a:pt x="9623165" y="1208989"/>
                  <a:pt x="9631337" y="1205925"/>
                </a:cubicBezTo>
                <a:cubicBezTo>
                  <a:pt x="9675867" y="1189226"/>
                  <a:pt x="9638941" y="1198948"/>
                  <a:pt x="9675787" y="1180525"/>
                </a:cubicBezTo>
                <a:cubicBezTo>
                  <a:pt x="9681774" y="1177532"/>
                  <a:pt x="9688487" y="1176292"/>
                  <a:pt x="9694837" y="1174175"/>
                </a:cubicBezTo>
                <a:cubicBezTo>
                  <a:pt x="9709317" y="1169348"/>
                  <a:pt x="9720237" y="1157242"/>
                  <a:pt x="9732937" y="1148775"/>
                </a:cubicBezTo>
                <a:cubicBezTo>
                  <a:pt x="9785800" y="1135559"/>
                  <a:pt x="9733534" y="1151651"/>
                  <a:pt x="9777387" y="1129725"/>
                </a:cubicBezTo>
                <a:cubicBezTo>
                  <a:pt x="9783374" y="1126732"/>
                  <a:pt x="9790450" y="1126368"/>
                  <a:pt x="9796437" y="1123375"/>
                </a:cubicBezTo>
                <a:cubicBezTo>
                  <a:pt x="9803263" y="1119962"/>
                  <a:pt x="9808661" y="1114088"/>
                  <a:pt x="9815487" y="1110675"/>
                </a:cubicBezTo>
                <a:cubicBezTo>
                  <a:pt x="9821474" y="1107682"/>
                  <a:pt x="9828187" y="1106442"/>
                  <a:pt x="9834537" y="1104325"/>
                </a:cubicBezTo>
                <a:cubicBezTo>
                  <a:pt x="9852498" y="1098338"/>
                  <a:pt x="9868404" y="1087392"/>
                  <a:pt x="9885337" y="1078925"/>
                </a:cubicBezTo>
                <a:cubicBezTo>
                  <a:pt x="9891324" y="1075932"/>
                  <a:pt x="9898037" y="1074692"/>
                  <a:pt x="9904387" y="1072575"/>
                </a:cubicBezTo>
                <a:cubicBezTo>
                  <a:pt x="9917087" y="1068342"/>
                  <a:pt x="9930058" y="1064847"/>
                  <a:pt x="9942487" y="1059875"/>
                </a:cubicBezTo>
                <a:cubicBezTo>
                  <a:pt x="9951276" y="1056359"/>
                  <a:pt x="9959420" y="1051408"/>
                  <a:pt x="9967887" y="1047175"/>
                </a:cubicBezTo>
                <a:cubicBezTo>
                  <a:pt x="9979861" y="1041188"/>
                  <a:pt x="9994285" y="1040976"/>
                  <a:pt x="10005987" y="1034475"/>
                </a:cubicBezTo>
                <a:cubicBezTo>
                  <a:pt x="10013837" y="1030114"/>
                  <a:pt x="10018687" y="1021775"/>
                  <a:pt x="10025037" y="1015425"/>
                </a:cubicBezTo>
                <a:cubicBezTo>
                  <a:pt x="10025037" y="1015425"/>
                  <a:pt x="10067504" y="1007579"/>
                  <a:pt x="10088537" y="1002725"/>
                </a:cubicBezTo>
                <a:cubicBezTo>
                  <a:pt x="10095059" y="1001220"/>
                  <a:pt x="10101435" y="999012"/>
                  <a:pt x="10107587" y="996375"/>
                </a:cubicBezTo>
                <a:cubicBezTo>
                  <a:pt x="10130145" y="986707"/>
                  <a:pt x="10132905" y="983730"/>
                  <a:pt x="10152037" y="970975"/>
                </a:cubicBezTo>
                <a:cubicBezTo>
                  <a:pt x="10178529" y="953313"/>
                  <a:pt x="10194623" y="962149"/>
                  <a:pt x="10221887" y="951925"/>
                </a:cubicBezTo>
                <a:cubicBezTo>
                  <a:pt x="10229033" y="949245"/>
                  <a:pt x="10234237" y="942879"/>
                  <a:pt x="10240937" y="939225"/>
                </a:cubicBezTo>
                <a:cubicBezTo>
                  <a:pt x="10257557" y="930159"/>
                  <a:pt x="10274804" y="922292"/>
                  <a:pt x="10291737" y="913825"/>
                </a:cubicBezTo>
                <a:cubicBezTo>
                  <a:pt x="10301262" y="912767"/>
                  <a:pt x="10342261" y="911261"/>
                  <a:pt x="10348887" y="907475"/>
                </a:cubicBezTo>
                <a:lnTo>
                  <a:pt x="10373829" y="894097"/>
                </a:lnTo>
                <a:lnTo>
                  <a:pt x="10374503" y="894649"/>
                </a:lnTo>
                <a:cubicBezTo>
                  <a:pt x="10375859" y="893837"/>
                  <a:pt x="10376932" y="892771"/>
                  <a:pt x="10373928" y="894044"/>
                </a:cubicBezTo>
                <a:lnTo>
                  <a:pt x="10373829" y="894097"/>
                </a:lnTo>
                <a:lnTo>
                  <a:pt x="10373382" y="893730"/>
                </a:lnTo>
                <a:cubicBezTo>
                  <a:pt x="10375257" y="891441"/>
                  <a:pt x="10380643" y="886303"/>
                  <a:pt x="10393337" y="875725"/>
                </a:cubicBezTo>
                <a:cubicBezTo>
                  <a:pt x="10399200" y="870839"/>
                  <a:pt x="10408154" y="869375"/>
                  <a:pt x="10412387" y="863025"/>
                </a:cubicBezTo>
                <a:cubicBezTo>
                  <a:pt x="10417228" y="855763"/>
                  <a:pt x="10417981" y="846319"/>
                  <a:pt x="10418737" y="837625"/>
                </a:cubicBezTo>
                <a:cubicBezTo>
                  <a:pt x="10422226" y="797504"/>
                  <a:pt x="10422970" y="757192"/>
                  <a:pt x="10425087" y="716975"/>
                </a:cubicBezTo>
                <a:cubicBezTo>
                  <a:pt x="10422970" y="708508"/>
                  <a:pt x="10422175" y="699597"/>
                  <a:pt x="10418737" y="691575"/>
                </a:cubicBezTo>
                <a:cubicBezTo>
                  <a:pt x="10415731" y="684560"/>
                  <a:pt x="10408717" y="679671"/>
                  <a:pt x="10406037" y="672525"/>
                </a:cubicBezTo>
                <a:cubicBezTo>
                  <a:pt x="10402247" y="662419"/>
                  <a:pt x="10401804" y="651358"/>
                  <a:pt x="10399687" y="640775"/>
                </a:cubicBezTo>
                <a:cubicBezTo>
                  <a:pt x="10393337" y="630192"/>
                  <a:pt x="10386157" y="620064"/>
                  <a:pt x="10380637" y="609025"/>
                </a:cubicBezTo>
                <a:cubicBezTo>
                  <a:pt x="10377644" y="603038"/>
                  <a:pt x="10377280" y="595962"/>
                  <a:pt x="10374287" y="589975"/>
                </a:cubicBezTo>
                <a:cubicBezTo>
                  <a:pt x="10370874" y="583149"/>
                  <a:pt x="10365373" y="577551"/>
                  <a:pt x="10361587" y="570925"/>
                </a:cubicBezTo>
                <a:cubicBezTo>
                  <a:pt x="10345202" y="542252"/>
                  <a:pt x="10349072" y="536665"/>
                  <a:pt x="10323487" y="507425"/>
                </a:cubicBezTo>
                <a:cubicBezTo>
                  <a:pt x="10318461" y="501682"/>
                  <a:pt x="10310461" y="499410"/>
                  <a:pt x="10304437" y="494725"/>
                </a:cubicBezTo>
                <a:cubicBezTo>
                  <a:pt x="10291388" y="484576"/>
                  <a:pt x="10279037" y="473558"/>
                  <a:pt x="10266337" y="462975"/>
                </a:cubicBezTo>
                <a:cubicBezTo>
                  <a:pt x="10259987" y="460858"/>
                  <a:pt x="10253723" y="458464"/>
                  <a:pt x="10247287" y="456625"/>
                </a:cubicBezTo>
                <a:cubicBezTo>
                  <a:pt x="10231175" y="452022"/>
                  <a:pt x="10218062" y="450450"/>
                  <a:pt x="10202837" y="443925"/>
                </a:cubicBezTo>
                <a:cubicBezTo>
                  <a:pt x="10164459" y="427477"/>
                  <a:pt x="10190273" y="436746"/>
                  <a:pt x="10158387" y="418525"/>
                </a:cubicBezTo>
                <a:cubicBezTo>
                  <a:pt x="10150168" y="413829"/>
                  <a:pt x="10140690" y="411327"/>
                  <a:pt x="10132987" y="405825"/>
                </a:cubicBezTo>
                <a:cubicBezTo>
                  <a:pt x="10125679" y="400605"/>
                  <a:pt x="10120755" y="392619"/>
                  <a:pt x="10113937" y="386775"/>
                </a:cubicBezTo>
                <a:cubicBezTo>
                  <a:pt x="10100153" y="374960"/>
                  <a:pt x="10084564" y="365076"/>
                  <a:pt x="10069487" y="355025"/>
                </a:cubicBezTo>
                <a:cubicBezTo>
                  <a:pt x="10057034" y="346723"/>
                  <a:pt x="10048320" y="333858"/>
                  <a:pt x="10037737" y="323275"/>
                </a:cubicBezTo>
                <a:cubicBezTo>
                  <a:pt x="10020804" y="306342"/>
                  <a:pt x="10004657" y="288584"/>
                  <a:pt x="9986937" y="272475"/>
                </a:cubicBezTo>
                <a:cubicBezTo>
                  <a:pt x="9981290" y="267341"/>
                  <a:pt x="9973681" y="264742"/>
                  <a:pt x="9967887" y="259775"/>
                </a:cubicBezTo>
                <a:cubicBezTo>
                  <a:pt x="9958796" y="251983"/>
                  <a:pt x="9953052" y="240010"/>
                  <a:pt x="9942487" y="234375"/>
                </a:cubicBezTo>
                <a:cubicBezTo>
                  <a:pt x="9920627" y="222716"/>
                  <a:pt x="9895920" y="217442"/>
                  <a:pt x="9872637" y="208975"/>
                </a:cubicBezTo>
                <a:close/>
                <a:moveTo>
                  <a:pt x="0" y="0"/>
                </a:moveTo>
                <a:lnTo>
                  <a:pt x="12858751" y="0"/>
                </a:lnTo>
                <a:lnTo>
                  <a:pt x="12858751" y="4408413"/>
                </a:lnTo>
                <a:lnTo>
                  <a:pt x="0" y="4408413"/>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259"/>
          <p:cNvSpPr>
            <a:spLocks noChangeArrowheads="1"/>
          </p:cNvSpPr>
          <p:nvPr/>
        </p:nvSpPr>
        <p:spPr bwMode="auto">
          <a:xfrm>
            <a:off x="740743" y="1674522"/>
            <a:ext cx="11449272" cy="23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altLang="zh-CN" sz="4400" b="1" dirty="0" smtClean="0">
                <a:solidFill>
                  <a:srgbClr val="FF0000"/>
                </a:solidFill>
                <a:cs typeface="Arial" panose="020B0604020202020204" pitchFamily="34" charset="0"/>
              </a:rPr>
              <a:t>《</a:t>
            </a:r>
            <a:r>
              <a:rPr lang="zh-CN" altLang="en-US" sz="4400" b="1" dirty="0" smtClean="0">
                <a:solidFill>
                  <a:srgbClr val="FF0000"/>
                </a:solidFill>
                <a:cs typeface="Arial" panose="020B0604020202020204" pitchFamily="34" charset="0"/>
              </a:rPr>
              <a:t>柳州市工业设计创新券管理办法（暂行）</a:t>
            </a:r>
            <a:r>
              <a:rPr lang="en-US" altLang="zh-CN" sz="4400" b="1" dirty="0" smtClean="0">
                <a:solidFill>
                  <a:srgbClr val="FF0000"/>
                </a:solidFill>
                <a:cs typeface="Arial" panose="020B0604020202020204" pitchFamily="34" charset="0"/>
              </a:rPr>
              <a:t>》</a:t>
            </a:r>
            <a:endParaRPr lang="en-US" altLang="zh-CN" sz="4400" b="1" dirty="0" smtClean="0">
              <a:solidFill>
                <a:srgbClr val="FF0000"/>
              </a:solidFill>
              <a:cs typeface="Arial" panose="020B0604020202020204" pitchFamily="34" charset="0"/>
            </a:endParaRPr>
          </a:p>
          <a:p>
            <a:pPr algn="ctr">
              <a:buNone/>
            </a:pPr>
            <a:r>
              <a:rPr lang="zh-CN" altLang="en-US" sz="4400" dirty="0" smtClean="0">
                <a:solidFill>
                  <a:srgbClr val="FF0000"/>
                </a:solidFill>
                <a:cs typeface="Arial" panose="020B0604020202020204" pitchFamily="34" charset="0"/>
              </a:rPr>
              <a:t>政策解读</a:t>
            </a:r>
            <a:endParaRPr lang="en-US" altLang="zh-CN" sz="4400" dirty="0" smtClean="0">
              <a:solidFill>
                <a:srgbClr val="FF0000"/>
              </a:solidFill>
              <a:cs typeface="Arial" panose="020B0604020202020204" pitchFamily="34" charset="0"/>
            </a:endParaRPr>
          </a:p>
          <a:p>
            <a:pPr algn="r">
              <a:buNone/>
            </a:pPr>
            <a:endParaRPr lang="zh-CN" altLang="en-US" sz="4400" b="1" dirty="0">
              <a:solidFill>
                <a:srgbClr val="FF0000"/>
              </a:solidFill>
              <a:cs typeface="Arial" panose="020B0604020202020204" pitchFamily="34" charset="0"/>
            </a:endParaRPr>
          </a:p>
        </p:txBody>
      </p:sp>
      <p:sp>
        <p:nvSpPr>
          <p:cNvPr id="9" name="矩形 259"/>
          <p:cNvSpPr>
            <a:spLocks noChangeArrowheads="1"/>
          </p:cNvSpPr>
          <p:nvPr/>
        </p:nvSpPr>
        <p:spPr bwMode="auto">
          <a:xfrm>
            <a:off x="6159549" y="6064597"/>
            <a:ext cx="6408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400" dirty="0" smtClean="0">
                <a:solidFill>
                  <a:srgbClr val="002060"/>
                </a:solidFill>
                <a:cs typeface="Arial" panose="020B0604020202020204" pitchFamily="34" charset="0"/>
              </a:rPr>
              <a:t>柳州市工业和信息化局</a:t>
            </a:r>
            <a:endParaRPr lang="en-US" altLang="zh-CN" sz="2400" dirty="0" smtClean="0">
              <a:solidFill>
                <a:srgbClr val="002060"/>
              </a:solidFill>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rgbClr val="363636"/>
                </a:solidFill>
                <a:latin typeface="Arial" panose="020B0604020202020204" pitchFamily="34" charset="0"/>
                <a:ea typeface="微软雅黑" panose="020B0503020204020204" pitchFamily="34" charset="-122"/>
                <a:cs typeface="+mn-ea"/>
                <a:sym typeface="Arial" panose="020B0604020202020204" pitchFamily="34" charset="0"/>
              </a:rPr>
              <a:t>补贴方式</a:t>
            </a:r>
            <a:endParaRPr lang="zh-CN" altLang="en-US" sz="3200" dirty="0">
              <a:solidFill>
                <a:srgbClr val="363636"/>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文本框 86"/>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rgbClr val="363636"/>
                </a:solidFill>
                <a:latin typeface="Arial" panose="020B0604020202020204" pitchFamily="34" charset="0"/>
                <a:ea typeface="微软雅黑" panose="020B0503020204020204" pitchFamily="34" charset="-122"/>
                <a:cs typeface="+mn-ea"/>
                <a:sym typeface="Arial" panose="020B0604020202020204" pitchFamily="34" charset="0"/>
              </a:rPr>
              <a:t>Subsidy way</a:t>
            </a:r>
            <a:endParaRPr lang="en-US" altLang="zh-CN" dirty="0">
              <a:solidFill>
                <a:srgbClr val="363636"/>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08"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09" name="矩形 108"/>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矩形 109"/>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矩形 110"/>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矩形 111"/>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4" name="文本框 133"/>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35" name="任意多边形: 形状 134"/>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nvGrpSpPr>
          <p:cNvPr id="33" name="组合 32"/>
          <p:cNvGrpSpPr/>
          <p:nvPr/>
        </p:nvGrpSpPr>
        <p:grpSpPr>
          <a:xfrm>
            <a:off x="884238" y="1539460"/>
            <a:ext cx="10567099" cy="4472337"/>
            <a:chOff x="2381100" y="2122917"/>
            <a:chExt cx="8093201" cy="3907640"/>
          </a:xfrm>
        </p:grpSpPr>
        <p:sp>
          <p:nvSpPr>
            <p:cNvPr id="34" name="MH_Text_1"/>
            <p:cNvSpPr/>
            <p:nvPr>
              <p:custDataLst>
                <p:tags r:id="rId1"/>
              </p:custDataLst>
            </p:nvPr>
          </p:nvSpPr>
          <p:spPr>
            <a:xfrm>
              <a:off x="2381100" y="2122917"/>
              <a:ext cx="1756262" cy="3907640"/>
            </a:xfrm>
            <a:prstGeom prst="roundRect">
              <a:avLst>
                <a:gd name="adj" fmla="val 6990"/>
              </a:avLst>
            </a:prstGeom>
            <a:solidFill>
              <a:schemeClr val="accent1">
                <a:lumMod val="20000"/>
                <a:lumOff val="80000"/>
              </a:schemeClr>
            </a:solidFill>
            <a:ln w="3175">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917" tIns="759333" anchor="ctr">
              <a:normAutofit/>
            </a:bodyPr>
            <a:lstStyle/>
            <a:p>
              <a:pPr fontAlgn="auto">
                <a:lnSpc>
                  <a:spcPct val="130000"/>
                </a:lnSpc>
                <a:spcBef>
                  <a:spcPts val="0"/>
                </a:spcBef>
                <a:spcAft>
                  <a:spcPts val="0"/>
                </a:spcAft>
                <a:defRPr/>
              </a:pPr>
              <a:r>
                <a:rPr lang="zh-CN" altLang="en-US" dirty="0" smtClean="0">
                  <a:solidFill>
                    <a:srgbClr val="4D4D4D"/>
                  </a:solidFill>
                  <a:latin typeface="微软雅黑" panose="020B0503020204020204" pitchFamily="34" charset="-122"/>
                  <a:ea typeface="微软雅黑" panose="020B0503020204020204" pitchFamily="34" charset="-122"/>
                </a:rPr>
                <a:t>依法注</a:t>
              </a:r>
              <a:r>
                <a:rPr lang="zh-CN" altLang="en-US" dirty="0">
                  <a:solidFill>
                    <a:srgbClr val="4D4D4D"/>
                  </a:solidFill>
                  <a:latin typeface="微软雅黑" panose="020B0503020204020204" pitchFamily="34" charset="-122"/>
                  <a:ea typeface="微软雅黑" panose="020B0503020204020204" pitchFamily="34" charset="-122"/>
                </a:rPr>
                <a:t>册登记并纳税，运营规范，资信良好，符合国家和我市产业发展方向的具有</a:t>
              </a:r>
              <a:r>
                <a:rPr lang="zh-CN" altLang="en-US" sz="20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独立法人资格的企业</a:t>
              </a:r>
              <a:r>
                <a:rPr lang="zh-CN" altLang="en-US" dirty="0">
                  <a:solidFill>
                    <a:srgbClr val="4D4D4D"/>
                  </a:solidFill>
                  <a:latin typeface="微软雅黑" panose="020B0503020204020204" pitchFamily="34" charset="-122"/>
                  <a:ea typeface="微软雅黑" panose="020B0503020204020204" pitchFamily="34" charset="-122"/>
                </a:rPr>
                <a:t>。</a:t>
              </a:r>
              <a:endParaRPr lang="zh-CN" altLang="en-US" dirty="0">
                <a:solidFill>
                  <a:srgbClr val="4D4D4D"/>
                </a:solidFill>
                <a:latin typeface="微软雅黑" panose="020B0503020204020204" pitchFamily="34" charset="-122"/>
                <a:ea typeface="微软雅黑" panose="020B0503020204020204" pitchFamily="34" charset="-122"/>
              </a:endParaRPr>
            </a:p>
          </p:txBody>
        </p:sp>
        <p:sp>
          <p:nvSpPr>
            <p:cNvPr id="35" name="MH_SubTitle_1"/>
            <p:cNvSpPr/>
            <p:nvPr>
              <p:custDataLst>
                <p:tags r:id="rId2"/>
              </p:custDataLst>
            </p:nvPr>
          </p:nvSpPr>
          <p:spPr>
            <a:xfrm>
              <a:off x="2381100" y="2410884"/>
              <a:ext cx="1756262" cy="56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342900" indent="-342900" algn="ctr" fontAlgn="auto">
                <a:spcBef>
                  <a:spcPts val="0"/>
                </a:spcBef>
                <a:spcAft>
                  <a:spcPts val="0"/>
                </a:spcAft>
                <a:buFont typeface="Wingdings" panose="05000000000000000000" pitchFamily="2" charset="2"/>
                <a:buChar char="Ø"/>
                <a:defRPr/>
              </a:pPr>
              <a:r>
                <a:rPr lang="zh-CN" altLang="en-US" sz="2000" dirty="0">
                  <a:solidFill>
                    <a:srgbClr val="FFFFFF"/>
                  </a:solidFill>
                  <a:latin typeface="微软雅黑" panose="020B0503020204020204" pitchFamily="34" charset="-122"/>
                  <a:ea typeface="微软雅黑" panose="020B0503020204020204" pitchFamily="34" charset="-122"/>
                </a:rPr>
                <a:t>补贴对象</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6" name="MH_Other_1"/>
            <p:cNvSpPr/>
            <p:nvPr>
              <p:custDataLst>
                <p:tags r:id="rId3"/>
              </p:custDataLst>
            </p:nvPr>
          </p:nvSpPr>
          <p:spPr>
            <a:xfrm>
              <a:off x="3886229" y="2591700"/>
              <a:ext cx="177468" cy="179143"/>
            </a:xfrm>
            <a:prstGeom prst="ellipse">
              <a:avLst/>
            </a:prstGeom>
            <a:solidFill>
              <a:srgbClr val="FFFFFF"/>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37" name="MH_Text_2"/>
            <p:cNvSpPr/>
            <p:nvPr>
              <p:custDataLst>
                <p:tags r:id="rId4"/>
              </p:custDataLst>
            </p:nvPr>
          </p:nvSpPr>
          <p:spPr>
            <a:xfrm>
              <a:off x="4478904" y="2122917"/>
              <a:ext cx="1756261" cy="3907640"/>
            </a:xfrm>
            <a:prstGeom prst="roundRect">
              <a:avLst>
                <a:gd name="adj" fmla="val 6990"/>
              </a:avLst>
            </a:prstGeom>
            <a:solidFill>
              <a:schemeClr val="accent2">
                <a:lumMod val="20000"/>
                <a:lumOff val="80000"/>
              </a:schemeClr>
            </a:solidFill>
            <a:ln w="3175">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917" tIns="759333" anchor="ctr">
              <a:normAutofit/>
            </a:bodyPr>
            <a:lstStyle/>
            <a:p>
              <a:pPr fontAlgn="auto">
                <a:lnSpc>
                  <a:spcPct val="130000"/>
                </a:lnSpc>
                <a:spcBef>
                  <a:spcPts val="0"/>
                </a:spcBef>
                <a:spcAft>
                  <a:spcPts val="0"/>
                </a:spcAft>
                <a:defRPr/>
              </a:pPr>
              <a:r>
                <a:rPr lang="zh-CN" altLang="en-US" dirty="0">
                  <a:solidFill>
                    <a:srgbClr val="4D4D4D"/>
                  </a:solidFill>
                  <a:latin typeface="微软雅黑" panose="020B0503020204020204" pitchFamily="34" charset="-122"/>
                  <a:ea typeface="微软雅黑" panose="020B0503020204020204" pitchFamily="34" charset="-122"/>
                </a:rPr>
                <a:t>符合企业工业设计创新需求的，能够按照时间段或次数提供服务的方式核算价格的工业设计成果和设计创新服务。</a:t>
              </a:r>
              <a:endParaRPr lang="zh-CN" altLang="en-US" dirty="0">
                <a:solidFill>
                  <a:srgbClr val="4D4D4D"/>
                </a:solidFill>
                <a:latin typeface="微软雅黑" panose="020B0503020204020204" pitchFamily="34" charset="-122"/>
                <a:ea typeface="微软雅黑" panose="020B0503020204020204" pitchFamily="34" charset="-122"/>
              </a:endParaRPr>
            </a:p>
          </p:txBody>
        </p:sp>
        <p:sp>
          <p:nvSpPr>
            <p:cNvPr id="38" name="MH_SubTitle_2"/>
            <p:cNvSpPr/>
            <p:nvPr>
              <p:custDataLst>
                <p:tags r:id="rId5"/>
              </p:custDataLst>
            </p:nvPr>
          </p:nvSpPr>
          <p:spPr>
            <a:xfrm>
              <a:off x="4478904" y="2410884"/>
              <a:ext cx="1756261" cy="567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342900" indent="-342900" algn="ctr" fontAlgn="auto">
                <a:spcBef>
                  <a:spcPts val="0"/>
                </a:spcBef>
                <a:spcAft>
                  <a:spcPts val="0"/>
                </a:spcAft>
                <a:buFont typeface="Wingdings" panose="05000000000000000000" pitchFamily="2" charset="2"/>
                <a:buChar char="Ø"/>
                <a:defRPr/>
              </a:pPr>
              <a:r>
                <a:rPr lang="zh-CN" altLang="en-US" sz="2000" dirty="0">
                  <a:solidFill>
                    <a:srgbClr val="FFFFFF"/>
                  </a:solidFill>
                  <a:latin typeface="微软雅黑" panose="020B0503020204020204" pitchFamily="34" charset="-122"/>
                  <a:ea typeface="微软雅黑" panose="020B0503020204020204" pitchFamily="34" charset="-122"/>
                </a:rPr>
                <a:t>补贴内容</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9" name="MH_Other_2"/>
            <p:cNvSpPr/>
            <p:nvPr>
              <p:custDataLst>
                <p:tags r:id="rId6"/>
              </p:custDataLst>
            </p:nvPr>
          </p:nvSpPr>
          <p:spPr>
            <a:xfrm>
              <a:off x="4515737" y="2588351"/>
              <a:ext cx="177468" cy="179143"/>
            </a:xfrm>
            <a:prstGeom prst="ellipse">
              <a:avLst/>
            </a:prstGeom>
            <a:solidFill>
              <a:srgbClr val="FFFFFF"/>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40" name="MH_Other_3"/>
            <p:cNvSpPr/>
            <p:nvPr>
              <p:custDataLst>
                <p:tags r:id="rId7"/>
              </p:custDataLst>
            </p:nvPr>
          </p:nvSpPr>
          <p:spPr>
            <a:xfrm>
              <a:off x="6027562" y="2591700"/>
              <a:ext cx="177468" cy="179143"/>
            </a:xfrm>
            <a:prstGeom prst="ellipse">
              <a:avLst/>
            </a:prstGeom>
            <a:solidFill>
              <a:srgbClr val="FFFFFF"/>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41" name="MH_Text_3"/>
            <p:cNvSpPr/>
            <p:nvPr>
              <p:custDataLst>
                <p:tags r:id="rId8"/>
              </p:custDataLst>
            </p:nvPr>
          </p:nvSpPr>
          <p:spPr>
            <a:xfrm>
              <a:off x="6596797" y="2122917"/>
              <a:ext cx="1756262" cy="3907640"/>
            </a:xfrm>
            <a:prstGeom prst="roundRect">
              <a:avLst>
                <a:gd name="adj" fmla="val 6990"/>
              </a:avLst>
            </a:prstGeom>
            <a:solidFill>
              <a:schemeClr val="accent1">
                <a:lumMod val="20000"/>
                <a:lumOff val="80000"/>
              </a:schemeClr>
            </a:solidFill>
            <a:ln w="3175">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917" tIns="759333" anchor="ctr">
              <a:normAutofit/>
            </a:bodyPr>
            <a:lstStyle/>
            <a:p>
              <a:pPr fontAlgn="auto">
                <a:lnSpc>
                  <a:spcPct val="130000"/>
                </a:lnSpc>
                <a:spcBef>
                  <a:spcPts val="0"/>
                </a:spcBef>
                <a:spcAft>
                  <a:spcPts val="0"/>
                </a:spcAft>
                <a:defRPr/>
              </a:pPr>
              <a:r>
                <a:rPr lang="zh-CN" altLang="en-US" dirty="0">
                  <a:solidFill>
                    <a:srgbClr val="4D4D4D"/>
                  </a:solidFill>
                  <a:latin typeface="微软雅黑" panose="020B0503020204020204" pitchFamily="34" charset="-122"/>
                  <a:ea typeface="微软雅黑" panose="020B0503020204020204" pitchFamily="34" charset="-122"/>
                </a:rPr>
                <a:t>单个企业年度支持总额不超过</a:t>
              </a:r>
              <a:r>
                <a:rPr lang="en-US" altLang="zh-CN" sz="20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100</a:t>
              </a:r>
              <a:r>
                <a:rPr lang="zh-CN" altLang="en-US" sz="20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万元</a:t>
              </a:r>
              <a:r>
                <a:rPr lang="zh-CN" altLang="en-US" dirty="0">
                  <a:solidFill>
                    <a:srgbClr val="4D4D4D"/>
                  </a:solidFill>
                  <a:latin typeface="微软雅黑" panose="020B0503020204020204" pitchFamily="34" charset="-122"/>
                  <a:ea typeface="微软雅黑" panose="020B0503020204020204" pitchFamily="34" charset="-122"/>
                </a:rPr>
                <a:t>，单个项目支持总额不超过</a:t>
              </a:r>
              <a:r>
                <a:rPr lang="en-US" altLang="zh-CN" sz="20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50</a:t>
              </a:r>
              <a:r>
                <a:rPr lang="zh-CN" altLang="en-US" sz="20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万元</a:t>
              </a:r>
              <a:r>
                <a:rPr lang="zh-CN" altLang="en-US" dirty="0">
                  <a:solidFill>
                    <a:srgbClr val="4D4D4D"/>
                  </a:solidFill>
                  <a:latin typeface="微软雅黑" panose="020B0503020204020204" pitchFamily="34" charset="-122"/>
                  <a:ea typeface="微软雅黑" panose="020B0503020204020204" pitchFamily="34" charset="-122"/>
                </a:rPr>
                <a:t>。</a:t>
              </a:r>
              <a:endParaRPr lang="zh-CN" altLang="en-US" dirty="0">
                <a:solidFill>
                  <a:srgbClr val="4D4D4D"/>
                </a:solidFill>
                <a:latin typeface="微软雅黑" panose="020B0503020204020204" pitchFamily="34" charset="-122"/>
                <a:ea typeface="微软雅黑" panose="020B0503020204020204" pitchFamily="34" charset="-122"/>
              </a:endParaRPr>
            </a:p>
          </p:txBody>
        </p:sp>
        <p:sp>
          <p:nvSpPr>
            <p:cNvPr id="42" name="MH_SubTitle_3"/>
            <p:cNvSpPr/>
            <p:nvPr>
              <p:custDataLst>
                <p:tags r:id="rId9"/>
              </p:custDataLst>
            </p:nvPr>
          </p:nvSpPr>
          <p:spPr>
            <a:xfrm>
              <a:off x="6596797" y="2410884"/>
              <a:ext cx="1756262" cy="56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342900" indent="-342900" algn="ctr" fontAlgn="auto">
                <a:spcBef>
                  <a:spcPts val="0"/>
                </a:spcBef>
                <a:spcAft>
                  <a:spcPts val="0"/>
                </a:spcAft>
                <a:buFont typeface="Wingdings" panose="05000000000000000000" pitchFamily="2" charset="2"/>
                <a:buChar char="Ø"/>
                <a:defRPr/>
              </a:pPr>
              <a:r>
                <a:rPr lang="zh-CN" altLang="en-US" sz="2000" dirty="0">
                  <a:solidFill>
                    <a:srgbClr val="FFFFFF"/>
                  </a:solidFill>
                  <a:latin typeface="微软雅黑" panose="020B0503020204020204" pitchFamily="34" charset="-122"/>
                  <a:ea typeface="微软雅黑" panose="020B0503020204020204" pitchFamily="34" charset="-122"/>
                </a:rPr>
                <a:t>补贴额度</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43" name="MH_Other_4"/>
            <p:cNvSpPr/>
            <p:nvPr>
              <p:custDataLst>
                <p:tags r:id="rId10"/>
              </p:custDataLst>
            </p:nvPr>
          </p:nvSpPr>
          <p:spPr>
            <a:xfrm>
              <a:off x="6657070" y="2588351"/>
              <a:ext cx="179143" cy="179143"/>
            </a:xfrm>
            <a:prstGeom prst="ellipse">
              <a:avLst/>
            </a:prstGeom>
            <a:solidFill>
              <a:srgbClr val="FFFFFF"/>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44" name="MH_Other_5"/>
            <p:cNvSpPr/>
            <p:nvPr>
              <p:custDataLst>
                <p:tags r:id="rId11"/>
              </p:custDataLst>
            </p:nvPr>
          </p:nvSpPr>
          <p:spPr>
            <a:xfrm>
              <a:off x="8135411" y="2591700"/>
              <a:ext cx="177468" cy="179143"/>
            </a:xfrm>
            <a:prstGeom prst="ellipse">
              <a:avLst/>
            </a:prstGeom>
            <a:solidFill>
              <a:srgbClr val="FFFFFF"/>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45" name="MH_Text_4"/>
            <p:cNvSpPr/>
            <p:nvPr>
              <p:custDataLst>
                <p:tags r:id="rId12"/>
              </p:custDataLst>
            </p:nvPr>
          </p:nvSpPr>
          <p:spPr>
            <a:xfrm>
              <a:off x="8714693" y="2122917"/>
              <a:ext cx="1756261" cy="3907640"/>
            </a:xfrm>
            <a:prstGeom prst="roundRect">
              <a:avLst>
                <a:gd name="adj" fmla="val 6990"/>
              </a:avLst>
            </a:prstGeom>
            <a:solidFill>
              <a:schemeClr val="accent2">
                <a:lumMod val="20000"/>
                <a:lumOff val="80000"/>
              </a:schemeClr>
            </a:solidFill>
            <a:ln w="3175">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917" tIns="759333" anchor="ctr">
              <a:normAutofit/>
            </a:bodyPr>
            <a:lstStyle/>
            <a:p>
              <a:pPr fontAlgn="auto">
                <a:lnSpc>
                  <a:spcPct val="130000"/>
                </a:lnSpc>
                <a:spcBef>
                  <a:spcPts val="0"/>
                </a:spcBef>
                <a:spcAft>
                  <a:spcPts val="0"/>
                </a:spcAft>
                <a:defRPr/>
              </a:pPr>
              <a:r>
                <a:rPr lang="zh-CN" altLang="en-US" dirty="0">
                  <a:solidFill>
                    <a:srgbClr val="4D4D4D"/>
                  </a:solidFill>
                  <a:latin typeface="微软雅黑" panose="020B0503020204020204" pitchFamily="34" charset="-122"/>
                  <a:ea typeface="微软雅黑" panose="020B0503020204020204" pitchFamily="34" charset="-122"/>
                </a:rPr>
                <a:t>创新券补贴以单个服务项目实际支付金额为计算单位，可使用的创新券按不高于服务合同金额的</a:t>
              </a:r>
              <a:r>
                <a:rPr lang="en-US" altLang="zh-CN" sz="20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50%</a:t>
              </a:r>
              <a:r>
                <a:rPr lang="zh-CN" altLang="en-US" dirty="0">
                  <a:solidFill>
                    <a:srgbClr val="4D4D4D"/>
                  </a:solidFill>
                  <a:latin typeface="微软雅黑" panose="020B0503020204020204" pitchFamily="34" charset="-122"/>
                  <a:ea typeface="微软雅黑" panose="020B0503020204020204" pitchFamily="34" charset="-122"/>
                </a:rPr>
                <a:t>进行补助</a:t>
              </a:r>
              <a:endParaRPr lang="zh-CN" altLang="en-US" dirty="0">
                <a:solidFill>
                  <a:srgbClr val="4D4D4D"/>
                </a:solidFill>
                <a:latin typeface="微软雅黑" panose="020B0503020204020204" pitchFamily="34" charset="-122"/>
                <a:ea typeface="微软雅黑" panose="020B0503020204020204" pitchFamily="34" charset="-122"/>
              </a:endParaRPr>
            </a:p>
          </p:txBody>
        </p:sp>
        <p:sp>
          <p:nvSpPr>
            <p:cNvPr id="46" name="MH_SubTitle_4"/>
            <p:cNvSpPr/>
            <p:nvPr>
              <p:custDataLst>
                <p:tags r:id="rId13"/>
              </p:custDataLst>
            </p:nvPr>
          </p:nvSpPr>
          <p:spPr>
            <a:xfrm>
              <a:off x="8714692" y="2410884"/>
              <a:ext cx="1759609" cy="567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342900" indent="-342900" algn="ctr" fontAlgn="auto">
                <a:spcBef>
                  <a:spcPts val="0"/>
                </a:spcBef>
                <a:spcAft>
                  <a:spcPts val="0"/>
                </a:spcAft>
                <a:buFont typeface="Wingdings" panose="05000000000000000000" pitchFamily="2" charset="2"/>
                <a:buChar char="Ø"/>
                <a:defRPr/>
              </a:pPr>
              <a:r>
                <a:rPr lang="zh-CN" altLang="en-US" sz="2000" dirty="0">
                  <a:solidFill>
                    <a:srgbClr val="FFFFFF"/>
                  </a:solidFill>
                  <a:latin typeface="微软雅黑" panose="020B0503020204020204" pitchFamily="34" charset="-122"/>
                  <a:ea typeface="微软雅黑" panose="020B0503020204020204" pitchFamily="34" charset="-122"/>
                </a:rPr>
                <a:t>补贴标准</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47" name="MH_Other_6"/>
            <p:cNvSpPr/>
            <p:nvPr>
              <p:custDataLst>
                <p:tags r:id="rId14"/>
              </p:custDataLst>
            </p:nvPr>
          </p:nvSpPr>
          <p:spPr>
            <a:xfrm>
              <a:off x="8766593" y="2588351"/>
              <a:ext cx="177468" cy="179143"/>
            </a:xfrm>
            <a:prstGeom prst="ellipse">
              <a:avLst/>
            </a:prstGeom>
            <a:solidFill>
              <a:srgbClr val="FFFFFF"/>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48" name="MH_Other_7"/>
            <p:cNvSpPr/>
            <p:nvPr>
              <p:custDataLst>
                <p:tags r:id="rId15"/>
              </p:custDataLst>
            </p:nvPr>
          </p:nvSpPr>
          <p:spPr bwMode="auto">
            <a:xfrm>
              <a:off x="3923062" y="2635230"/>
              <a:ext cx="733310" cy="92083"/>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49" name="MH_Other_8"/>
            <p:cNvSpPr/>
            <p:nvPr>
              <p:custDataLst>
                <p:tags r:id="rId16"/>
              </p:custDataLst>
            </p:nvPr>
          </p:nvSpPr>
          <p:spPr bwMode="auto">
            <a:xfrm>
              <a:off x="3923062" y="2635230"/>
              <a:ext cx="733310" cy="92083"/>
            </a:xfrm>
            <a:prstGeom prst="roundRect">
              <a:avLst>
                <a:gd name="adj" fmla="val 50000"/>
              </a:avLst>
            </a:prstGeom>
            <a:gradFill flip="none" rotWithShape="1">
              <a:gsLst>
                <a:gs pos="29000">
                  <a:srgbClr val="000000">
                    <a:alpha val="2000"/>
                  </a:srgbClr>
                </a:gs>
                <a:gs pos="100000">
                  <a:srgbClr val="000000">
                    <a:alpha val="13000"/>
                  </a:srgb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0" name="MH_Other_9"/>
            <p:cNvSpPr/>
            <p:nvPr>
              <p:custDataLst>
                <p:tags r:id="rId17"/>
              </p:custDataLst>
            </p:nvPr>
          </p:nvSpPr>
          <p:spPr bwMode="auto">
            <a:xfrm>
              <a:off x="6064395" y="2635230"/>
              <a:ext cx="733310" cy="92083"/>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1" name="MH_Other_10"/>
            <p:cNvSpPr/>
            <p:nvPr>
              <p:custDataLst>
                <p:tags r:id="rId18"/>
              </p:custDataLst>
            </p:nvPr>
          </p:nvSpPr>
          <p:spPr bwMode="auto">
            <a:xfrm>
              <a:off x="6064395" y="2635230"/>
              <a:ext cx="733310" cy="92083"/>
            </a:xfrm>
            <a:prstGeom prst="roundRect">
              <a:avLst>
                <a:gd name="adj" fmla="val 50000"/>
              </a:avLst>
            </a:prstGeom>
            <a:gradFill flip="none" rotWithShape="1">
              <a:gsLst>
                <a:gs pos="29000">
                  <a:srgbClr val="000000">
                    <a:alpha val="2000"/>
                  </a:srgbClr>
                </a:gs>
                <a:gs pos="100000">
                  <a:srgbClr val="000000">
                    <a:alpha val="13000"/>
                  </a:srgb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2" name="MH_Other_11"/>
            <p:cNvSpPr/>
            <p:nvPr>
              <p:custDataLst>
                <p:tags r:id="rId19"/>
              </p:custDataLst>
            </p:nvPr>
          </p:nvSpPr>
          <p:spPr bwMode="auto">
            <a:xfrm>
              <a:off x="8172244" y="2635230"/>
              <a:ext cx="733310" cy="92083"/>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3" name="MH_Other_12"/>
            <p:cNvSpPr/>
            <p:nvPr>
              <p:custDataLst>
                <p:tags r:id="rId20"/>
              </p:custDataLst>
            </p:nvPr>
          </p:nvSpPr>
          <p:spPr bwMode="auto">
            <a:xfrm>
              <a:off x="8172244" y="2635230"/>
              <a:ext cx="733310" cy="92083"/>
            </a:xfrm>
            <a:prstGeom prst="roundRect">
              <a:avLst>
                <a:gd name="adj" fmla="val 50000"/>
              </a:avLst>
            </a:prstGeom>
            <a:gradFill flip="none" rotWithShape="1">
              <a:gsLst>
                <a:gs pos="29000">
                  <a:srgbClr val="000000">
                    <a:alpha val="2000"/>
                  </a:srgbClr>
                </a:gs>
                <a:gs pos="100000">
                  <a:srgbClr val="000000">
                    <a:alpha val="13000"/>
                  </a:srgb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6688" b="13494"/>
          <a:stretch>
            <a:fillRect/>
          </a:stretch>
        </p:blipFill>
        <p:spPr>
          <a:xfrm>
            <a:off x="0" y="0"/>
            <a:ext cx="12858750" cy="7232650"/>
          </a:xfrm>
          <a:prstGeom prst="rect">
            <a:avLst/>
          </a:prstGeom>
        </p:spPr>
      </p:pic>
      <p:sp>
        <p:nvSpPr>
          <p:cNvPr id="13" name="矩形 12"/>
          <p:cNvSpPr/>
          <p:nvPr>
            <p:custDataLst>
              <p:tags r:id="rId2"/>
            </p:custDataLst>
          </p:nvPr>
        </p:nvSpPr>
        <p:spPr>
          <a:xfrm>
            <a:off x="4257355" y="2985017"/>
            <a:ext cx="860139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1442703"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zh-CN" altLang="en-US" sz="1012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标题 5"/>
          <p:cNvSpPr txBox="1"/>
          <p:nvPr>
            <p:custDataLst>
              <p:tags r:id="rId4"/>
            </p:custDataLst>
          </p:nvPr>
        </p:nvSpPr>
        <p:spPr>
          <a:xfrm>
            <a:off x="6631398" y="3236745"/>
            <a:ext cx="4257961" cy="553870"/>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40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申领流程</a:t>
            </a:r>
            <a:endParaRPr lang="zh-CN" altLang="en-US" sz="40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占位符 6"/>
          <p:cNvSpPr txBox="1"/>
          <p:nvPr>
            <p:custDataLst>
              <p:tags r:id="rId5"/>
            </p:custDataLst>
          </p:nvPr>
        </p:nvSpPr>
        <p:spPr>
          <a:xfrm>
            <a:off x="6631398" y="3813919"/>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a:solidFill>
                  <a:schemeClr val="bg1"/>
                </a:solidFill>
                <a:latin typeface="Arial" panose="020B0604020202020204" pitchFamily="34" charset="0"/>
                <a:ea typeface="微软雅黑" panose="020B0503020204020204" pitchFamily="34" charset="-122"/>
                <a:sym typeface="Arial" panose="020B0604020202020204" pitchFamily="34" charset="0"/>
              </a:rPr>
              <a:t>Application process</a:t>
            </a:r>
            <a:endParaRPr lang="en-US" altLang="zh-CN"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10" name="任意多边形: 形状 9"/>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6"/>
    </p:custData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smtClean="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申领流程</a:t>
            </a:r>
            <a:endParaRPr lang="zh-CN" altLang="en-US" sz="32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文本框 65"/>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Application process</a:t>
            </a:r>
            <a:endParaRPr lang="en-US" altLang="zh-CN"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7" name="组合 66"/>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68" name="矩形 67"/>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矩形 68"/>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矩形 70"/>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2" name="文本框 81"/>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83" name="任意多边形: 形状 82"/>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 name="矩形 3"/>
          <p:cNvSpPr/>
          <p:nvPr/>
        </p:nvSpPr>
        <p:spPr>
          <a:xfrm>
            <a:off x="3270289" y="9988"/>
            <a:ext cx="461665" cy="1477328"/>
          </a:xfrm>
          <a:prstGeom prst="rect">
            <a:avLst/>
          </a:prstGeom>
        </p:spPr>
        <p:txBody>
          <a:bodyPr vert="eaVert" wrap="none">
            <a:spAutoFit/>
          </a:bodyPr>
          <a:lstStyle/>
          <a:p>
            <a:pPr algn="ctr" fontAlgn="auto">
              <a:spcBef>
                <a:spcPts val="0"/>
              </a:spcBef>
              <a:spcAft>
                <a:spcPts val="0"/>
              </a:spcAft>
              <a:defRPr/>
            </a:pPr>
            <a:r>
              <a:rPr lang="zh-CN" altLang="en-US" dirty="0">
                <a:solidFill>
                  <a:srgbClr val="FFFFFF"/>
                </a:solidFill>
                <a:latin typeface="微软雅黑" panose="020B0503020204020204" pitchFamily="34" charset="-122"/>
                <a:ea typeface="微软雅黑" panose="020B0503020204020204" pitchFamily="34" charset="-122"/>
              </a:rPr>
              <a:t>发布申报通知</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5" name="MH_SubTitle_1"/>
          <p:cNvSpPr/>
          <p:nvPr>
            <p:custDataLst>
              <p:tags r:id="rId1"/>
            </p:custDataLst>
          </p:nvPr>
        </p:nvSpPr>
        <p:spPr>
          <a:xfrm>
            <a:off x="380703" y="2961396"/>
            <a:ext cx="2386051" cy="1290359"/>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1A8E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发布申领</a:t>
            </a:r>
            <a:endParaRPr lang="en-US" altLang="zh-CN" sz="2110" dirty="0" smtClean="0">
              <a:solidFill>
                <a:srgbClr val="FFFFFF"/>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通知</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86" name="MH_Other_1"/>
          <p:cNvSpPr/>
          <p:nvPr>
            <p:custDataLst>
              <p:tags r:id="rId2"/>
            </p:custDataLst>
          </p:nvPr>
        </p:nvSpPr>
        <p:spPr>
          <a:xfrm>
            <a:off x="699575" y="2609277"/>
            <a:ext cx="603732" cy="635150"/>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253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7" name="MH_SubTitle_2"/>
          <p:cNvSpPr/>
          <p:nvPr>
            <p:custDataLst>
              <p:tags r:id="rId3"/>
            </p:custDataLst>
          </p:nvPr>
        </p:nvSpPr>
        <p:spPr>
          <a:xfrm>
            <a:off x="2423084" y="2961396"/>
            <a:ext cx="2343182" cy="1290359"/>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1A8E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提交申请</a:t>
            </a:r>
            <a:endParaRPr lang="en-US" altLang="zh-CN" sz="2110" dirty="0" smtClean="0">
              <a:solidFill>
                <a:srgbClr val="FFFFFF"/>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材料</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88" name="MH_Other_2"/>
          <p:cNvSpPr/>
          <p:nvPr>
            <p:custDataLst>
              <p:tags r:id="rId4"/>
            </p:custDataLst>
          </p:nvPr>
        </p:nvSpPr>
        <p:spPr>
          <a:xfrm>
            <a:off x="2739830" y="2609277"/>
            <a:ext cx="603732" cy="635150"/>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2</a:t>
            </a:r>
            <a:endParaRPr lang="zh-CN" altLang="en-US"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9" name="MH_SubTitle_3"/>
          <p:cNvSpPr/>
          <p:nvPr>
            <p:custDataLst>
              <p:tags r:id="rId5"/>
            </p:custDataLst>
          </p:nvPr>
        </p:nvSpPr>
        <p:spPr>
          <a:xfrm>
            <a:off x="4485680" y="2961396"/>
            <a:ext cx="2191716" cy="1290359"/>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1A8E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辖区工信</a:t>
            </a:r>
            <a:endParaRPr lang="en-US" altLang="zh-CN" sz="2110" dirty="0" smtClean="0">
              <a:solidFill>
                <a:srgbClr val="FFFFFF"/>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部门推荐</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90" name="MH_Other_3"/>
          <p:cNvSpPr/>
          <p:nvPr>
            <p:custDataLst>
              <p:tags r:id="rId6"/>
            </p:custDataLst>
          </p:nvPr>
        </p:nvSpPr>
        <p:spPr>
          <a:xfrm>
            <a:off x="4802424" y="2609277"/>
            <a:ext cx="603732" cy="635150"/>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53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1" name="MH_SubTitle_4"/>
          <p:cNvSpPr/>
          <p:nvPr>
            <p:custDataLst>
              <p:tags r:id="rId7"/>
            </p:custDataLst>
          </p:nvPr>
        </p:nvSpPr>
        <p:spPr>
          <a:xfrm>
            <a:off x="6437605" y="2949326"/>
            <a:ext cx="2176298" cy="1290359"/>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1A8E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组织专家</a:t>
            </a:r>
            <a:r>
              <a:rPr lang="zh-CN" altLang="en-US" sz="2110" dirty="0">
                <a:solidFill>
                  <a:srgbClr val="FFFFFF"/>
                </a:solidFill>
                <a:latin typeface="微软雅黑" panose="020B0503020204020204" pitchFamily="34" charset="-122"/>
                <a:ea typeface="微软雅黑" panose="020B0503020204020204" pitchFamily="34" charset="-122"/>
              </a:rPr>
              <a:t>评审</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92" name="MH_Other_4"/>
          <p:cNvSpPr/>
          <p:nvPr>
            <p:custDataLst>
              <p:tags r:id="rId8"/>
            </p:custDataLst>
          </p:nvPr>
        </p:nvSpPr>
        <p:spPr>
          <a:xfrm>
            <a:off x="6754354" y="2597207"/>
            <a:ext cx="605857" cy="635150"/>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4</a:t>
            </a:r>
            <a:endParaRPr lang="zh-CN" altLang="en-US" sz="253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3" name="MH_SubTitle_4"/>
          <p:cNvSpPr/>
          <p:nvPr>
            <p:custDataLst>
              <p:tags r:id="rId9"/>
            </p:custDataLst>
          </p:nvPr>
        </p:nvSpPr>
        <p:spPr>
          <a:xfrm>
            <a:off x="8355195" y="2945779"/>
            <a:ext cx="2191666" cy="1290359"/>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1A8E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公示</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94" name="MH_Other_4"/>
          <p:cNvSpPr/>
          <p:nvPr>
            <p:custDataLst>
              <p:tags r:id="rId10"/>
            </p:custDataLst>
          </p:nvPr>
        </p:nvSpPr>
        <p:spPr>
          <a:xfrm>
            <a:off x="8671944" y="2593660"/>
            <a:ext cx="605857" cy="635150"/>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TextBox 21"/>
          <p:cNvSpPr txBox="1"/>
          <p:nvPr/>
        </p:nvSpPr>
        <p:spPr>
          <a:xfrm>
            <a:off x="845853" y="1584643"/>
            <a:ext cx="3279265"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申请对象：企业</a:t>
            </a:r>
            <a:endParaRPr lang="zh-CN" altLang="en-US" sz="2400" b="1" dirty="0">
              <a:latin typeface="微软雅黑" panose="020B0503020204020204" pitchFamily="34" charset="-122"/>
              <a:ea typeface="微软雅黑" panose="020B0503020204020204" pitchFamily="34" charset="-122"/>
            </a:endParaRPr>
          </a:p>
        </p:txBody>
      </p:sp>
      <p:sp>
        <p:nvSpPr>
          <p:cNvPr id="27" name="MH_SubTitle_3"/>
          <p:cNvSpPr/>
          <p:nvPr>
            <p:custDataLst>
              <p:tags r:id="rId11"/>
            </p:custDataLst>
          </p:nvPr>
        </p:nvSpPr>
        <p:spPr>
          <a:xfrm>
            <a:off x="10276418" y="2933709"/>
            <a:ext cx="2191716" cy="1290359"/>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1A8E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发放创新券</a:t>
            </a:r>
            <a:endParaRPr lang="en-US" altLang="zh-CN" sz="2110" dirty="0" smtClean="0">
              <a:solidFill>
                <a:srgbClr val="FFFFFF"/>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（电子券）</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28" name="MH_Other_3"/>
          <p:cNvSpPr/>
          <p:nvPr>
            <p:custDataLst>
              <p:tags r:id="rId12"/>
            </p:custDataLst>
          </p:nvPr>
        </p:nvSpPr>
        <p:spPr>
          <a:xfrm>
            <a:off x="10593162" y="2581590"/>
            <a:ext cx="603732" cy="635150"/>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dirty="0" smtClean="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6</a:t>
            </a:r>
            <a:endParaRPr lang="zh-CN" altLang="en-US"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左大括号 2"/>
          <p:cNvSpPr/>
          <p:nvPr/>
        </p:nvSpPr>
        <p:spPr>
          <a:xfrm rot="16200000">
            <a:off x="4252481" y="3295796"/>
            <a:ext cx="466397" cy="28356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TextBox 30"/>
          <p:cNvSpPr txBox="1"/>
          <p:nvPr/>
        </p:nvSpPr>
        <p:spPr>
          <a:xfrm>
            <a:off x="3501121" y="5128493"/>
            <a:ext cx="1971131" cy="400110"/>
          </a:xfrm>
          <a:prstGeom prst="rect">
            <a:avLst/>
          </a:prstGeom>
          <a:noFill/>
        </p:spPr>
        <p:txBody>
          <a:bodyPr wrap="square" rtlCol="0">
            <a:spAutoFit/>
          </a:bodyPr>
          <a:lstStyle/>
          <a:p>
            <a:pPr algn="ctr"/>
            <a:r>
              <a:rPr lang="en-US" altLang="zh-CN" sz="2000" b="1" dirty="0" smtClean="0">
                <a:latin typeface="微软雅黑" panose="020B0503020204020204" pitchFamily="34" charset="-122"/>
                <a:ea typeface="微软雅黑" panose="020B0503020204020204" pitchFamily="34" charset="-122"/>
              </a:rPr>
              <a:t>10</a:t>
            </a:r>
            <a:r>
              <a:rPr lang="zh-CN" altLang="en-US" sz="2000" b="1" dirty="0" smtClean="0">
                <a:latin typeface="微软雅黑" panose="020B0503020204020204" pitchFamily="34" charset="-122"/>
                <a:ea typeface="微软雅黑" panose="020B0503020204020204" pitchFamily="34" charset="-122"/>
              </a:rPr>
              <a:t>个工作日</a:t>
            </a:r>
            <a:endParaRPr lang="zh-CN" altLang="en-US" sz="2000" b="1" dirty="0">
              <a:latin typeface="微软雅黑" panose="020B0503020204020204" pitchFamily="34" charset="-122"/>
              <a:ea typeface="微软雅黑" panose="020B0503020204020204" pitchFamily="34" charset="-122"/>
            </a:endParaRPr>
          </a:p>
        </p:txBody>
      </p:sp>
      <p:sp>
        <p:nvSpPr>
          <p:cNvPr id="32" name="左大括号 31"/>
          <p:cNvSpPr/>
          <p:nvPr/>
        </p:nvSpPr>
        <p:spPr>
          <a:xfrm rot="16200000">
            <a:off x="7846888" y="3279681"/>
            <a:ext cx="466397" cy="28356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TextBox 33"/>
          <p:cNvSpPr txBox="1"/>
          <p:nvPr/>
        </p:nvSpPr>
        <p:spPr>
          <a:xfrm>
            <a:off x="7094520" y="5142061"/>
            <a:ext cx="1971131" cy="400110"/>
          </a:xfrm>
          <a:prstGeom prst="rect">
            <a:avLst/>
          </a:prstGeom>
          <a:noFill/>
        </p:spPr>
        <p:txBody>
          <a:bodyPr wrap="square" rtlCol="0">
            <a:spAutoFit/>
          </a:bodyPr>
          <a:lstStyle/>
          <a:p>
            <a:pPr algn="ctr"/>
            <a:r>
              <a:rPr lang="en-US" altLang="zh-CN" sz="2000" b="1" dirty="0" smtClean="0">
                <a:latin typeface="微软雅黑" panose="020B0503020204020204" pitchFamily="34" charset="-122"/>
                <a:ea typeface="微软雅黑" panose="020B0503020204020204" pitchFamily="34" charset="-122"/>
              </a:rPr>
              <a:t>5</a:t>
            </a:r>
            <a:r>
              <a:rPr lang="zh-CN" altLang="en-US" sz="2000" b="1" dirty="0" smtClean="0">
                <a:latin typeface="微软雅黑" panose="020B0503020204020204" pitchFamily="34" charset="-122"/>
                <a:ea typeface="微软雅黑" panose="020B0503020204020204" pitchFamily="34" charset="-122"/>
              </a:rPr>
              <a:t>个工作日</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8742" b="5519"/>
          <a:stretch>
            <a:fillRect/>
          </a:stretch>
        </p:blipFill>
        <p:spPr>
          <a:xfrm>
            <a:off x="-1" y="0"/>
            <a:ext cx="12919415" cy="7232650"/>
          </a:xfrm>
          <a:prstGeom prst="rect">
            <a:avLst/>
          </a:prstGeom>
        </p:spPr>
      </p:pic>
      <p:sp>
        <p:nvSpPr>
          <p:cNvPr id="13" name="矩形 12"/>
          <p:cNvSpPr/>
          <p:nvPr>
            <p:custDataLst>
              <p:tags r:id="rId2"/>
            </p:custDataLst>
          </p:nvPr>
        </p:nvSpPr>
        <p:spPr>
          <a:xfrm>
            <a:off x="4257355" y="2985017"/>
            <a:ext cx="8662059"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1442703"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a:solidFill>
                  <a:schemeClr val="bg1"/>
                </a:solidFill>
                <a:latin typeface="Arial" panose="020B0604020202020204" pitchFamily="34" charset="0"/>
                <a:ea typeface="微软雅黑" panose="020B0503020204020204" pitchFamily="34" charset="-122"/>
                <a:sym typeface="Arial" panose="020B0604020202020204" pitchFamily="34" charset="0"/>
              </a:rPr>
              <a:t>06</a:t>
            </a:r>
            <a:endParaRPr lang="zh-CN" altLang="en-US" sz="1012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标题 5"/>
          <p:cNvSpPr txBox="1"/>
          <p:nvPr>
            <p:custDataLst>
              <p:tags r:id="rId4"/>
            </p:custDataLst>
          </p:nvPr>
        </p:nvSpPr>
        <p:spPr>
          <a:xfrm>
            <a:off x="6631398" y="3236745"/>
            <a:ext cx="4257961" cy="553870"/>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40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使用要求</a:t>
            </a:r>
            <a:endParaRPr lang="zh-CN" altLang="en-US" sz="40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占位符 6"/>
          <p:cNvSpPr txBox="1"/>
          <p:nvPr>
            <p:custDataLst>
              <p:tags r:id="rId5"/>
            </p:custDataLst>
          </p:nvPr>
        </p:nvSpPr>
        <p:spPr>
          <a:xfrm>
            <a:off x="6631398" y="3813919"/>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a:solidFill>
                  <a:schemeClr val="bg1"/>
                </a:solidFill>
                <a:latin typeface="Arial" panose="020B0604020202020204" pitchFamily="34" charset="0"/>
                <a:ea typeface="微软雅黑" panose="020B0503020204020204" pitchFamily="34" charset="-122"/>
                <a:sym typeface="Arial" panose="020B0604020202020204" pitchFamily="34" charset="0"/>
              </a:rPr>
              <a:t>Use requirement</a:t>
            </a:r>
            <a:endParaRPr lang="en-US" altLang="zh-CN"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10" name="任意多边形: 形状 9"/>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6"/>
    </p:custData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使用要求</a:t>
            </a:r>
            <a:endParaRPr lang="zh-CN" altLang="en-US" sz="32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文本框 65"/>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Use requirement</a:t>
            </a:r>
            <a:endParaRPr lang="en-US" altLang="zh-CN"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文本框 81"/>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83" name="任意多边形: 形状 82"/>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nvGrpSpPr>
          <p:cNvPr id="67" name="组合 66"/>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68" name="矩形 67"/>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矩形 68"/>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矩形 70"/>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 name="组合 5"/>
          <p:cNvGrpSpPr/>
          <p:nvPr/>
        </p:nvGrpSpPr>
        <p:grpSpPr>
          <a:xfrm>
            <a:off x="2900983" y="1380053"/>
            <a:ext cx="8424936" cy="5476632"/>
            <a:chOff x="2900983" y="1380053"/>
            <a:chExt cx="8424936" cy="5476632"/>
          </a:xfrm>
        </p:grpSpPr>
        <p:grpSp>
          <p:nvGrpSpPr>
            <p:cNvPr id="5" name="组合 4"/>
            <p:cNvGrpSpPr/>
            <p:nvPr/>
          </p:nvGrpSpPr>
          <p:grpSpPr>
            <a:xfrm>
              <a:off x="2900983" y="1380053"/>
              <a:ext cx="1183131" cy="5476632"/>
              <a:chOff x="2900983" y="1380053"/>
              <a:chExt cx="1183131" cy="5476632"/>
            </a:xfrm>
          </p:grpSpPr>
          <p:sp>
            <p:nvSpPr>
              <p:cNvPr id="76" name="MH_Other_1"/>
              <p:cNvSpPr/>
              <p:nvPr>
                <p:custDataLst>
                  <p:tags r:id="rId1"/>
                </p:custDataLst>
              </p:nvPr>
            </p:nvSpPr>
            <p:spPr>
              <a:xfrm>
                <a:off x="2900983" y="1593985"/>
                <a:ext cx="431582" cy="106034"/>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lumMod val="75000"/>
                    </a:schemeClr>
                  </a:gs>
                  <a:gs pos="100000">
                    <a:schemeClr val="accent1">
                      <a:lumMod val="75000"/>
                    </a:schemeClr>
                  </a:gs>
                  <a:gs pos="89000">
                    <a:schemeClr val="accent1"/>
                  </a:gs>
                  <a:gs pos="60000">
                    <a:schemeClr val="accent1">
                      <a:lumMod val="60000"/>
                      <a:lumOff val="40000"/>
                    </a:schemeClr>
                  </a:gs>
                </a:gsLst>
                <a:lin ang="0" scaled="1"/>
                <a:tileRect/>
              </a:gradFill>
              <a:ln w="25400" cap="flat" cmpd="sng" algn="ctr">
                <a:noFill/>
                <a:prstDash val="solid"/>
              </a:ln>
              <a:effectLst/>
            </p:spPr>
            <p:txBody>
              <a:bodyPr lIns="72327" tIns="36163" rIns="72327" bIns="36163" anchor="ctr"/>
              <a:lstStyle/>
              <a:p>
                <a:pPr algn="ctr" fontAlgn="auto">
                  <a:spcBef>
                    <a:spcPts val="0"/>
                  </a:spcBef>
                  <a:spcAft>
                    <a:spcPts val="0"/>
                  </a:spcAft>
                  <a:defRPr/>
                </a:pPr>
                <a:endParaRPr lang="en-US" sz="2000" kern="0">
                  <a:solidFill>
                    <a:sysClr val="window" lastClr="FFFFFF"/>
                  </a:solidFill>
                  <a:latin typeface="微软雅黑" panose="020B0503020204020204" pitchFamily="34" charset="-122"/>
                  <a:ea typeface="微软雅黑" panose="020B0503020204020204" pitchFamily="34" charset="-122"/>
                </a:endParaRPr>
              </a:p>
            </p:txBody>
          </p:sp>
          <p:sp>
            <p:nvSpPr>
              <p:cNvPr id="77" name="MH_Other_2"/>
              <p:cNvSpPr/>
              <p:nvPr>
                <p:custDataLst>
                  <p:tags r:id="rId2"/>
                </p:custDataLst>
              </p:nvPr>
            </p:nvSpPr>
            <p:spPr>
              <a:xfrm>
                <a:off x="2900983" y="2704565"/>
                <a:ext cx="431582" cy="106036"/>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lumMod val="75000"/>
                    </a:schemeClr>
                  </a:gs>
                  <a:gs pos="100000">
                    <a:schemeClr val="accent1">
                      <a:lumMod val="75000"/>
                    </a:schemeClr>
                  </a:gs>
                  <a:gs pos="89000">
                    <a:schemeClr val="accent1"/>
                  </a:gs>
                  <a:gs pos="60000">
                    <a:schemeClr val="accent1">
                      <a:lumMod val="60000"/>
                      <a:lumOff val="40000"/>
                    </a:schemeClr>
                  </a:gs>
                </a:gsLst>
                <a:lin ang="0" scaled="1"/>
                <a:tileRect/>
              </a:gradFill>
              <a:ln w="25400" cap="flat" cmpd="sng" algn="ctr">
                <a:noFill/>
                <a:prstDash val="solid"/>
              </a:ln>
              <a:effectLst/>
            </p:spPr>
            <p:txBody>
              <a:bodyPr lIns="72327" tIns="36163" rIns="72327" bIns="36163" anchor="ctr"/>
              <a:lstStyle/>
              <a:p>
                <a:pPr algn="ctr" fontAlgn="auto">
                  <a:spcBef>
                    <a:spcPts val="0"/>
                  </a:spcBef>
                  <a:spcAft>
                    <a:spcPts val="0"/>
                  </a:spcAft>
                  <a:defRPr/>
                </a:pPr>
                <a:endParaRPr lang="en-US" sz="2000" kern="0">
                  <a:solidFill>
                    <a:sysClr val="window" lastClr="FFFFFF"/>
                  </a:solidFill>
                  <a:latin typeface="微软雅黑" panose="020B0503020204020204" pitchFamily="34" charset="-122"/>
                  <a:ea typeface="微软雅黑" panose="020B0503020204020204" pitchFamily="34" charset="-122"/>
                </a:endParaRPr>
              </a:p>
            </p:txBody>
          </p:sp>
          <p:sp>
            <p:nvSpPr>
              <p:cNvPr id="78" name="MH_Other_3"/>
              <p:cNvSpPr/>
              <p:nvPr>
                <p:custDataLst>
                  <p:tags r:id="rId3"/>
                </p:custDataLst>
              </p:nvPr>
            </p:nvSpPr>
            <p:spPr>
              <a:xfrm>
                <a:off x="2900983" y="3815146"/>
                <a:ext cx="431582" cy="106034"/>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lumMod val="75000"/>
                    </a:schemeClr>
                  </a:gs>
                  <a:gs pos="100000">
                    <a:schemeClr val="accent1">
                      <a:lumMod val="75000"/>
                    </a:schemeClr>
                  </a:gs>
                  <a:gs pos="89000">
                    <a:schemeClr val="accent1"/>
                  </a:gs>
                  <a:gs pos="60000">
                    <a:schemeClr val="accent1">
                      <a:lumMod val="60000"/>
                      <a:lumOff val="40000"/>
                    </a:schemeClr>
                  </a:gs>
                </a:gsLst>
                <a:lin ang="0" scaled="1"/>
                <a:tileRect/>
              </a:gradFill>
              <a:ln w="25400" cap="flat" cmpd="sng" algn="ctr">
                <a:noFill/>
                <a:prstDash val="solid"/>
              </a:ln>
              <a:effectLst/>
            </p:spPr>
            <p:txBody>
              <a:bodyPr lIns="72327" tIns="36163" rIns="72327" bIns="36163" anchor="ctr"/>
              <a:lstStyle/>
              <a:p>
                <a:pPr algn="ctr" fontAlgn="auto">
                  <a:spcBef>
                    <a:spcPts val="0"/>
                  </a:spcBef>
                  <a:spcAft>
                    <a:spcPts val="0"/>
                  </a:spcAft>
                  <a:defRPr/>
                </a:pPr>
                <a:endParaRPr lang="en-US" sz="2000" kern="0">
                  <a:solidFill>
                    <a:sysClr val="window" lastClr="FFFFFF"/>
                  </a:solidFill>
                  <a:latin typeface="微软雅黑" panose="020B0503020204020204" pitchFamily="34" charset="-122"/>
                  <a:ea typeface="微软雅黑" panose="020B0503020204020204" pitchFamily="34" charset="-122"/>
                </a:endParaRPr>
              </a:p>
            </p:txBody>
          </p:sp>
          <p:sp>
            <p:nvSpPr>
              <p:cNvPr id="79" name="MH_Other_4"/>
              <p:cNvSpPr/>
              <p:nvPr>
                <p:custDataLst>
                  <p:tags r:id="rId4"/>
                </p:custDataLst>
              </p:nvPr>
            </p:nvSpPr>
            <p:spPr>
              <a:xfrm>
                <a:off x="2900983" y="4925726"/>
                <a:ext cx="431582" cy="106036"/>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lumMod val="75000"/>
                    </a:schemeClr>
                  </a:gs>
                  <a:gs pos="100000">
                    <a:schemeClr val="accent1">
                      <a:lumMod val="75000"/>
                    </a:schemeClr>
                  </a:gs>
                  <a:gs pos="89000">
                    <a:schemeClr val="accent1"/>
                  </a:gs>
                  <a:gs pos="60000">
                    <a:schemeClr val="accent1">
                      <a:lumMod val="60000"/>
                      <a:lumOff val="40000"/>
                    </a:schemeClr>
                  </a:gs>
                </a:gsLst>
                <a:lin ang="0" scaled="1"/>
                <a:tileRect/>
              </a:gradFill>
              <a:ln w="25400" cap="flat" cmpd="sng" algn="ctr">
                <a:noFill/>
                <a:prstDash val="solid"/>
              </a:ln>
              <a:effectLst/>
            </p:spPr>
            <p:txBody>
              <a:bodyPr lIns="72327" tIns="36163" rIns="72327" bIns="36163" anchor="ctr"/>
              <a:lstStyle/>
              <a:p>
                <a:pPr algn="ctr" fontAlgn="auto">
                  <a:spcBef>
                    <a:spcPts val="0"/>
                  </a:spcBef>
                  <a:spcAft>
                    <a:spcPts val="0"/>
                  </a:spcAft>
                  <a:defRPr/>
                </a:pPr>
                <a:endParaRPr lang="en-US" sz="2000" kern="0">
                  <a:solidFill>
                    <a:sysClr val="window" lastClr="FFFFFF"/>
                  </a:solidFill>
                  <a:latin typeface="微软雅黑" panose="020B0503020204020204" pitchFamily="34" charset="-122"/>
                  <a:ea typeface="微软雅黑" panose="020B0503020204020204" pitchFamily="34" charset="-122"/>
                </a:endParaRPr>
              </a:p>
            </p:txBody>
          </p:sp>
          <p:sp>
            <p:nvSpPr>
              <p:cNvPr id="80" name="MH_Other_5"/>
              <p:cNvSpPr>
                <a:spLocks noChangeArrowheads="1"/>
              </p:cNvSpPr>
              <p:nvPr>
                <p:custDataLst>
                  <p:tags r:id="rId5"/>
                </p:custDataLst>
              </p:nvPr>
            </p:nvSpPr>
            <p:spPr bwMode="auto">
              <a:xfrm>
                <a:off x="2927027" y="1380053"/>
                <a:ext cx="199050" cy="5476632"/>
              </a:xfrm>
              <a:prstGeom prst="rect">
                <a:avLst/>
              </a:prstGeom>
              <a:gradFill rotWithShape="0">
                <a:gsLst>
                  <a:gs pos="0">
                    <a:srgbClr val="A3A3A3"/>
                  </a:gs>
                  <a:gs pos="54000">
                    <a:srgbClr val="DBDBDB"/>
                  </a:gs>
                  <a:gs pos="100000">
                    <a:srgbClr val="A3A3A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20000"/>
                  </a:lnSpc>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1" name="MH_Other_6"/>
              <p:cNvSpPr/>
              <p:nvPr>
                <p:custDataLst>
                  <p:tags r:id="rId6"/>
                </p:custDataLst>
              </p:nvPr>
            </p:nvSpPr>
            <p:spPr>
              <a:xfrm>
                <a:off x="2900983" y="1647932"/>
                <a:ext cx="1183131" cy="658535"/>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72327" tIns="36163" rIns="72327" bIns="36163" anchor="ctr"/>
              <a:lstStyle/>
              <a:p>
                <a:pPr algn="ctr" fontAlgn="auto">
                  <a:spcBef>
                    <a:spcPts val="0"/>
                  </a:spcBef>
                  <a:spcAft>
                    <a:spcPts val="0"/>
                  </a:spcAft>
                  <a:defRPr/>
                </a:pPr>
                <a:endParaRPr lang="en-US" sz="2000" kern="0" dirty="0">
                  <a:solidFill>
                    <a:sysClr val="window" lastClr="FFFFFF"/>
                  </a:solidFill>
                  <a:latin typeface="微软雅黑" panose="020B0503020204020204" pitchFamily="34" charset="-122"/>
                  <a:ea typeface="微软雅黑" panose="020B0503020204020204" pitchFamily="34" charset="-122"/>
                </a:endParaRPr>
              </a:p>
            </p:txBody>
          </p:sp>
          <p:sp>
            <p:nvSpPr>
              <p:cNvPr id="85" name="MH_Other_8"/>
              <p:cNvSpPr/>
              <p:nvPr>
                <p:custDataLst>
                  <p:tags r:id="rId7"/>
                </p:custDataLst>
              </p:nvPr>
            </p:nvSpPr>
            <p:spPr>
              <a:xfrm>
                <a:off x="2900983" y="2760372"/>
                <a:ext cx="1183131" cy="65667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72327" tIns="36163" rIns="72327" bIns="36163" anchor="ctr"/>
              <a:lstStyle/>
              <a:p>
                <a:pPr algn="ctr" fontAlgn="auto">
                  <a:spcBef>
                    <a:spcPts val="0"/>
                  </a:spcBef>
                  <a:spcAft>
                    <a:spcPts val="0"/>
                  </a:spcAft>
                  <a:defRPr/>
                </a:pPr>
                <a:endParaRPr lang="en-US" sz="2000" kern="0">
                  <a:solidFill>
                    <a:sysClr val="window" lastClr="FFFFFF"/>
                  </a:solidFill>
                  <a:latin typeface="微软雅黑" panose="020B0503020204020204" pitchFamily="34" charset="-122"/>
                  <a:ea typeface="微软雅黑" panose="020B0503020204020204" pitchFamily="34" charset="-122"/>
                </a:endParaRPr>
              </a:p>
            </p:txBody>
          </p:sp>
          <p:sp>
            <p:nvSpPr>
              <p:cNvPr id="87" name="MH_Other_10"/>
              <p:cNvSpPr/>
              <p:nvPr>
                <p:custDataLst>
                  <p:tags r:id="rId8"/>
                </p:custDataLst>
              </p:nvPr>
            </p:nvSpPr>
            <p:spPr>
              <a:xfrm>
                <a:off x="2900983" y="3870955"/>
                <a:ext cx="1183131" cy="656675"/>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72327" tIns="36163" rIns="72327" bIns="36163" anchor="ctr"/>
              <a:lstStyle/>
              <a:p>
                <a:pPr algn="ctr" fontAlgn="auto">
                  <a:spcBef>
                    <a:spcPts val="0"/>
                  </a:spcBef>
                  <a:spcAft>
                    <a:spcPts val="0"/>
                  </a:spcAft>
                  <a:defRPr/>
                </a:pPr>
                <a:endParaRPr lang="en-US" sz="2000" kern="0">
                  <a:solidFill>
                    <a:sysClr val="window" lastClr="FFFFFF"/>
                  </a:solidFill>
                  <a:latin typeface="微软雅黑" panose="020B0503020204020204" pitchFamily="34" charset="-122"/>
                  <a:ea typeface="微软雅黑" panose="020B0503020204020204" pitchFamily="34" charset="-122"/>
                </a:endParaRPr>
              </a:p>
            </p:txBody>
          </p:sp>
          <p:sp>
            <p:nvSpPr>
              <p:cNvPr id="89" name="MH_Other_12"/>
              <p:cNvSpPr/>
              <p:nvPr>
                <p:custDataLst>
                  <p:tags r:id="rId9"/>
                </p:custDataLst>
              </p:nvPr>
            </p:nvSpPr>
            <p:spPr>
              <a:xfrm>
                <a:off x="2900983" y="4981534"/>
                <a:ext cx="1183131" cy="65667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72327" tIns="36163" rIns="72327" bIns="36163" anchor="ctr"/>
              <a:lstStyle/>
              <a:p>
                <a:pPr algn="ctr" fontAlgn="auto">
                  <a:spcBef>
                    <a:spcPts val="0"/>
                  </a:spcBef>
                  <a:spcAft>
                    <a:spcPts val="0"/>
                  </a:spcAft>
                  <a:defRPr/>
                </a:pPr>
                <a:endParaRPr lang="en-US" sz="2000" kern="0">
                  <a:solidFill>
                    <a:sysClr val="window" lastClr="FFFFFF"/>
                  </a:solidFill>
                  <a:latin typeface="微软雅黑" panose="020B0503020204020204" pitchFamily="34" charset="-122"/>
                  <a:ea typeface="微软雅黑" panose="020B0503020204020204" pitchFamily="34" charset="-122"/>
                </a:endParaRPr>
              </a:p>
            </p:txBody>
          </p:sp>
        </p:grpSp>
        <p:sp>
          <p:nvSpPr>
            <p:cNvPr id="91" name="MH_SubTitle_1"/>
            <p:cNvSpPr txBox="1"/>
            <p:nvPr>
              <p:custDataLst>
                <p:tags r:id="rId10"/>
              </p:custDataLst>
            </p:nvPr>
          </p:nvSpPr>
          <p:spPr>
            <a:xfrm>
              <a:off x="4203172" y="1767964"/>
              <a:ext cx="6120184" cy="658535"/>
            </a:xfrm>
            <a:prstGeom prst="rect">
              <a:avLst/>
            </a:prstGeom>
            <a:noFill/>
          </p:spPr>
          <p:txBody>
            <a:bodyPr>
              <a:normAutofit fontScale="92500"/>
            </a:bodyPr>
            <a:lstStyle/>
            <a:p>
              <a:pPr marL="342900" indent="-342900" algn="just">
                <a:spcAft>
                  <a:spcPts val="0"/>
                </a:spcAft>
                <a:buClr>
                  <a:srgbClr val="005088"/>
                </a:buClr>
                <a:buFont typeface="Wingdings" panose="05000000000000000000" pitchFamily="2" charset="2"/>
                <a:buChar char="Ø"/>
              </a:pPr>
              <a:r>
                <a:rPr lang="zh-CN" altLang="zh-CN" sz="2000" kern="100" dirty="0">
                  <a:latin typeface="微软雅黑" panose="020B0503020204020204" pitchFamily="34" charset="-122"/>
                  <a:ea typeface="微软雅黑" panose="020B0503020204020204" pitchFamily="34" charset="-122"/>
                  <a:cs typeface="Cordia New" panose="020B0304020202020204" pitchFamily="34" charset="-34"/>
                </a:rPr>
                <a:t>单个企业每年能领取使用的创新券不</a:t>
              </a:r>
              <a:r>
                <a:rPr lang="zh-CN" altLang="zh-CN" sz="2000" kern="100" dirty="0" smtClean="0">
                  <a:latin typeface="微软雅黑" panose="020B0503020204020204" pitchFamily="34" charset="-122"/>
                  <a:ea typeface="微软雅黑" panose="020B0503020204020204" pitchFamily="34" charset="-122"/>
                  <a:cs typeface="Cordia New" panose="020B0304020202020204" pitchFamily="34" charset="-34"/>
                </a:rPr>
                <a:t>超过</a:t>
              </a:r>
              <a:r>
                <a:rPr lang="en-US" altLang="zh-CN" sz="2400" b="1" kern="100" dirty="0" smtClean="0">
                  <a:solidFill>
                    <a:srgbClr val="006AB5"/>
                  </a:solidFill>
                  <a:latin typeface="微软雅黑" panose="020B0503020204020204" pitchFamily="34" charset="-122"/>
                  <a:ea typeface="微软雅黑" panose="020B0503020204020204" pitchFamily="34" charset="-122"/>
                  <a:cs typeface="Cordia New" panose="020B0304020202020204" pitchFamily="34" charset="-34"/>
                </a:rPr>
                <a:t>100</a:t>
              </a:r>
              <a:r>
                <a:rPr lang="zh-CN" altLang="zh-CN" sz="2400" b="1" kern="100" dirty="0" smtClean="0">
                  <a:solidFill>
                    <a:srgbClr val="006AB5"/>
                  </a:solidFill>
                  <a:latin typeface="微软雅黑" panose="020B0503020204020204" pitchFamily="34" charset="-122"/>
                  <a:ea typeface="微软雅黑" panose="020B0503020204020204" pitchFamily="34" charset="-122"/>
                  <a:cs typeface="Cordia New" panose="020B0304020202020204" pitchFamily="34" charset="-34"/>
                </a:rPr>
                <a:t>万</a:t>
              </a:r>
              <a:r>
                <a:rPr lang="zh-CN" altLang="zh-CN" sz="2400" b="1" kern="100" dirty="0">
                  <a:solidFill>
                    <a:srgbClr val="006AB5"/>
                  </a:solidFill>
                  <a:latin typeface="微软雅黑" panose="020B0503020204020204" pitchFamily="34" charset="-122"/>
                  <a:ea typeface="微软雅黑" panose="020B0503020204020204" pitchFamily="34" charset="-122"/>
                  <a:cs typeface="Cordia New" panose="020B0304020202020204" pitchFamily="34" charset="-34"/>
                </a:rPr>
                <a:t>元</a:t>
              </a:r>
              <a:r>
                <a:rPr lang="zh-CN" altLang="zh-CN" sz="2000" kern="100" dirty="0">
                  <a:latin typeface="微软雅黑" panose="020B0503020204020204" pitchFamily="34" charset="-122"/>
                  <a:ea typeface="微软雅黑" panose="020B0503020204020204" pitchFamily="34" charset="-122"/>
                  <a:cs typeface="Cordia New" panose="020B0304020202020204" pitchFamily="34" charset="-34"/>
                </a:rPr>
                <a:t>；</a:t>
              </a:r>
              <a:endParaRPr lang="zh-CN" altLang="zh-CN" sz="2000" kern="100" dirty="0">
                <a:latin typeface="微软雅黑" panose="020B0503020204020204" pitchFamily="34" charset="-122"/>
                <a:ea typeface="微软雅黑" panose="020B0503020204020204" pitchFamily="34" charset="-122"/>
                <a:cs typeface="Cordia New" panose="020B0304020202020204" pitchFamily="34" charset="-34"/>
              </a:endParaRPr>
            </a:p>
          </p:txBody>
        </p:sp>
        <p:sp>
          <p:nvSpPr>
            <p:cNvPr id="92" name="MH_SubTitle_2"/>
            <p:cNvSpPr txBox="1"/>
            <p:nvPr>
              <p:custDataLst>
                <p:tags r:id="rId11"/>
              </p:custDataLst>
            </p:nvPr>
          </p:nvSpPr>
          <p:spPr>
            <a:xfrm>
              <a:off x="4203171" y="2932000"/>
              <a:ext cx="6618692" cy="658535"/>
            </a:xfrm>
            <a:prstGeom prst="rect">
              <a:avLst/>
            </a:prstGeom>
            <a:noFill/>
          </p:spPr>
          <p:txBody>
            <a:bodyPr>
              <a:normAutofit/>
            </a:bodyPr>
            <a:lstStyle>
              <a:defPPr>
                <a:defRPr lang="zh-CN"/>
              </a:defPPr>
              <a:lvl1pPr marL="342900" indent="-342900" algn="just">
                <a:spcAft>
                  <a:spcPts val="0"/>
                </a:spcAft>
                <a:buClr>
                  <a:srgbClr val="005088"/>
                </a:buClr>
                <a:buFont typeface="Wingdings" panose="05000000000000000000" pitchFamily="2" charset="2"/>
                <a:buChar char="Ø"/>
                <a:defRPr sz="2000" kern="100">
                  <a:latin typeface="微软雅黑" panose="020B0503020204020204" pitchFamily="34" charset="-122"/>
                  <a:ea typeface="微软雅黑" panose="020B0503020204020204" pitchFamily="34" charset="-122"/>
                  <a:cs typeface="Cordia New" panose="020B0304020202020204" pitchFamily="34" charset="-34"/>
                </a:defRPr>
              </a:lvl1pPr>
            </a:lstStyle>
            <a:p>
              <a:r>
                <a:rPr lang="zh-CN" altLang="zh-CN" dirty="0"/>
                <a:t>企业领取创新券后应在有效期内使用，有效期一年；</a:t>
              </a:r>
              <a:endParaRPr lang="en-US" altLang="zh-CN" dirty="0"/>
            </a:p>
          </p:txBody>
        </p:sp>
        <p:sp>
          <p:nvSpPr>
            <p:cNvPr id="93" name="MH_SubTitle_3"/>
            <p:cNvSpPr txBox="1"/>
            <p:nvPr>
              <p:custDataLst>
                <p:tags r:id="rId12"/>
              </p:custDataLst>
            </p:nvPr>
          </p:nvSpPr>
          <p:spPr>
            <a:xfrm>
              <a:off x="4203172" y="4072039"/>
              <a:ext cx="6402667" cy="658535"/>
            </a:xfrm>
            <a:prstGeom prst="rect">
              <a:avLst/>
            </a:prstGeom>
            <a:noFill/>
          </p:spPr>
          <p:txBody>
            <a:bodyPr>
              <a:normAutofit/>
            </a:bodyPr>
            <a:lstStyle>
              <a:defPPr>
                <a:defRPr lang="zh-CN"/>
              </a:defPPr>
              <a:lvl1pPr marL="342900" indent="-342900" algn="just">
                <a:spcAft>
                  <a:spcPts val="0"/>
                </a:spcAft>
                <a:buClr>
                  <a:srgbClr val="005088"/>
                </a:buClr>
                <a:buFont typeface="Wingdings" panose="05000000000000000000" pitchFamily="2" charset="2"/>
                <a:buChar char="Ø"/>
                <a:defRPr sz="2000" kern="100">
                  <a:latin typeface="微软雅黑" panose="020B0503020204020204" pitchFamily="34" charset="-122"/>
                  <a:ea typeface="微软雅黑" panose="020B0503020204020204" pitchFamily="34" charset="-122"/>
                  <a:cs typeface="Cordia New" panose="020B0304020202020204" pitchFamily="34" charset="-34"/>
                </a:defRPr>
              </a:lvl1pPr>
            </a:lstStyle>
            <a:p>
              <a:r>
                <a:rPr lang="zh-CN" altLang="zh-CN" dirty="0"/>
                <a:t>创新券不得以任何形式变相买卖、转让、赠送；</a:t>
              </a:r>
              <a:endParaRPr lang="zh-CN" altLang="zh-CN" dirty="0"/>
            </a:p>
          </p:txBody>
        </p:sp>
        <p:sp>
          <p:nvSpPr>
            <p:cNvPr id="94" name="MH_SubTitle_4"/>
            <p:cNvSpPr txBox="1"/>
            <p:nvPr>
              <p:custDataLst>
                <p:tags r:id="rId13"/>
              </p:custDataLst>
            </p:nvPr>
          </p:nvSpPr>
          <p:spPr>
            <a:xfrm>
              <a:off x="4203172" y="5224202"/>
              <a:ext cx="7122747" cy="658535"/>
            </a:xfrm>
            <a:prstGeom prst="rect">
              <a:avLst/>
            </a:prstGeom>
            <a:noFill/>
          </p:spPr>
          <p:txBody>
            <a:bodyPr>
              <a:normAutofit/>
            </a:bodyPr>
            <a:lstStyle>
              <a:defPPr>
                <a:defRPr lang="zh-CN"/>
              </a:defPPr>
              <a:lvl1pPr marL="342900" indent="-342900" algn="just">
                <a:spcAft>
                  <a:spcPts val="0"/>
                </a:spcAft>
                <a:buClr>
                  <a:srgbClr val="005088"/>
                </a:buClr>
                <a:buFont typeface="Wingdings" panose="05000000000000000000" pitchFamily="2" charset="2"/>
                <a:buChar char="Ø"/>
                <a:defRPr sz="2000" kern="100">
                  <a:latin typeface="微软雅黑" panose="020B0503020204020204" pitchFamily="34" charset="-122"/>
                  <a:ea typeface="微软雅黑" panose="020B0503020204020204" pitchFamily="34" charset="-122"/>
                  <a:cs typeface="Cordia New" panose="020B0304020202020204" pitchFamily="34" charset="-34"/>
                </a:defRPr>
              </a:lvl1pPr>
            </a:lstStyle>
            <a:p>
              <a:r>
                <a:rPr lang="zh-CN" altLang="zh-CN" dirty="0"/>
                <a:t>在创新券使用和兑现过程中，供需双方不得提供虚假信息。</a:t>
              </a:r>
              <a:endParaRPr lang="en-US" altLang="zh-CN" dirty="0"/>
            </a:p>
          </p:txBody>
        </p:sp>
      </p:gr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515" t="288" r="2555" b="-288"/>
          <a:stretch>
            <a:fillRect/>
          </a:stretch>
        </p:blipFill>
        <p:spPr>
          <a:xfrm>
            <a:off x="0" y="5782"/>
            <a:ext cx="12858750" cy="7226868"/>
          </a:xfrm>
          <a:prstGeom prst="rect">
            <a:avLst/>
          </a:prstGeom>
        </p:spPr>
      </p:pic>
      <p:sp>
        <p:nvSpPr>
          <p:cNvPr id="13" name="矩形 12"/>
          <p:cNvSpPr/>
          <p:nvPr>
            <p:custDataLst>
              <p:tags r:id="rId2"/>
            </p:custDataLst>
          </p:nvPr>
        </p:nvSpPr>
        <p:spPr>
          <a:xfrm>
            <a:off x="4257355" y="2985017"/>
            <a:ext cx="860139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1442703"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a:solidFill>
                  <a:schemeClr val="bg1"/>
                </a:solidFill>
                <a:latin typeface="Arial" panose="020B0604020202020204" pitchFamily="34" charset="0"/>
                <a:ea typeface="微软雅黑" panose="020B0503020204020204" pitchFamily="34" charset="-122"/>
                <a:sym typeface="Arial" panose="020B0604020202020204" pitchFamily="34" charset="0"/>
              </a:rPr>
              <a:t>07</a:t>
            </a:r>
            <a:endParaRPr lang="zh-CN" altLang="en-US" sz="1012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标题 5"/>
          <p:cNvSpPr txBox="1"/>
          <p:nvPr>
            <p:custDataLst>
              <p:tags r:id="rId4"/>
            </p:custDataLst>
          </p:nvPr>
        </p:nvSpPr>
        <p:spPr>
          <a:xfrm>
            <a:off x="6631398" y="3236745"/>
            <a:ext cx="4257961" cy="553870"/>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40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兑现流程</a:t>
            </a:r>
            <a:endParaRPr lang="zh-CN" altLang="en-US" sz="40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占位符 6"/>
          <p:cNvSpPr txBox="1"/>
          <p:nvPr>
            <p:custDataLst>
              <p:tags r:id="rId5"/>
            </p:custDataLst>
          </p:nvPr>
        </p:nvSpPr>
        <p:spPr>
          <a:xfrm>
            <a:off x="6631398" y="3813919"/>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a:solidFill>
                  <a:schemeClr val="bg1"/>
                </a:solidFill>
                <a:latin typeface="Arial" panose="020B0604020202020204" pitchFamily="34" charset="0"/>
                <a:ea typeface="微软雅黑" panose="020B0503020204020204" pitchFamily="34" charset="-122"/>
                <a:sym typeface="Arial" panose="020B0604020202020204" pitchFamily="34" charset="0"/>
              </a:rPr>
              <a:t>Cash flow</a:t>
            </a:r>
            <a:endParaRPr lang="en-US" altLang="zh-CN"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2" name="任意多边形: 形状 1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6"/>
    </p:custData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兑现流程</a:t>
            </a:r>
            <a:endParaRPr lang="zh-CN" altLang="en-US" sz="32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文本框 65"/>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Cash flow</a:t>
            </a:r>
            <a:endParaRPr lang="en-US" altLang="zh-CN"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文本框 81"/>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83" name="任意多边形: 形状 82"/>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nvGrpSpPr>
          <p:cNvPr id="67" name="组合 66"/>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68" name="矩形 67"/>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矩形 68"/>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矩形 70"/>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 name="组合 4"/>
          <p:cNvGrpSpPr/>
          <p:nvPr/>
        </p:nvGrpSpPr>
        <p:grpSpPr>
          <a:xfrm>
            <a:off x="884210" y="2831541"/>
            <a:ext cx="11285903" cy="1615220"/>
            <a:chOff x="1244799" y="2363945"/>
            <a:chExt cx="11285903" cy="1615220"/>
          </a:xfrm>
        </p:grpSpPr>
        <p:grpSp>
          <p:nvGrpSpPr>
            <p:cNvPr id="2" name="组合 1"/>
            <p:cNvGrpSpPr/>
            <p:nvPr/>
          </p:nvGrpSpPr>
          <p:grpSpPr>
            <a:xfrm>
              <a:off x="3405039" y="2363945"/>
              <a:ext cx="9125663" cy="1612419"/>
              <a:chOff x="1696200" y="2363946"/>
              <a:chExt cx="9125663" cy="1612419"/>
            </a:xfrm>
          </p:grpSpPr>
          <p:sp>
            <p:nvSpPr>
              <p:cNvPr id="31" name="MH_SubTitle_1"/>
              <p:cNvSpPr/>
              <p:nvPr>
                <p:custDataLst>
                  <p:tags r:id="rId1"/>
                </p:custDataLst>
              </p:nvPr>
            </p:nvSpPr>
            <p:spPr>
              <a:xfrm>
                <a:off x="1696200" y="2709621"/>
                <a:ext cx="2625940" cy="126674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提交申请材料（已完成项目）</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32" name="MH_Other_1"/>
              <p:cNvSpPr/>
              <p:nvPr>
                <p:custDataLst>
                  <p:tags r:id="rId2"/>
                </p:custDataLst>
              </p:nvPr>
            </p:nvSpPr>
            <p:spPr>
              <a:xfrm>
                <a:off x="2011312" y="2363947"/>
                <a:ext cx="596613" cy="623525"/>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2</a:t>
                </a:r>
                <a:endParaRPr lang="zh-CN" altLang="en-US"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MH_SubTitle_2"/>
              <p:cNvSpPr/>
              <p:nvPr>
                <p:custDataLst>
                  <p:tags r:id="rId3"/>
                </p:custDataLst>
              </p:nvPr>
            </p:nvSpPr>
            <p:spPr>
              <a:xfrm>
                <a:off x="3864176" y="2709621"/>
                <a:ext cx="2623840" cy="126674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 组织专家评审</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34" name="MH_Other_2"/>
              <p:cNvSpPr/>
              <p:nvPr>
                <p:custDataLst>
                  <p:tags r:id="rId4"/>
                </p:custDataLst>
              </p:nvPr>
            </p:nvSpPr>
            <p:spPr>
              <a:xfrm>
                <a:off x="4177187" y="2363947"/>
                <a:ext cx="596613" cy="623525"/>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MH_SubTitle_3"/>
              <p:cNvSpPr/>
              <p:nvPr>
                <p:custDataLst>
                  <p:tags r:id="rId5"/>
                </p:custDataLst>
              </p:nvPr>
            </p:nvSpPr>
            <p:spPr>
              <a:xfrm>
                <a:off x="6030052" y="2709621"/>
                <a:ext cx="2623839" cy="126674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部门审议</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36" name="MH_Other_3"/>
              <p:cNvSpPr/>
              <p:nvPr>
                <p:custDataLst>
                  <p:tags r:id="rId6"/>
                </p:custDataLst>
              </p:nvPr>
            </p:nvSpPr>
            <p:spPr>
              <a:xfrm>
                <a:off x="6343060" y="2363947"/>
                <a:ext cx="596613" cy="623525"/>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4</a:t>
                </a:r>
                <a:endParaRPr lang="zh-CN" altLang="en-US"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7" name="MH_SubTitle_4"/>
              <p:cNvSpPr/>
              <p:nvPr>
                <p:custDataLst>
                  <p:tags r:id="rId7"/>
                </p:custDataLst>
              </p:nvPr>
            </p:nvSpPr>
            <p:spPr>
              <a:xfrm>
                <a:off x="8195923" y="2709622"/>
                <a:ext cx="2625940" cy="126674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拨付资金</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38" name="MH_Other_4"/>
              <p:cNvSpPr/>
              <p:nvPr>
                <p:custDataLst>
                  <p:tags r:id="rId8"/>
                </p:custDataLst>
              </p:nvPr>
            </p:nvSpPr>
            <p:spPr>
              <a:xfrm>
                <a:off x="8508932" y="2363946"/>
                <a:ext cx="598713" cy="623525"/>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53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 name="组合 2"/>
            <p:cNvGrpSpPr/>
            <p:nvPr/>
          </p:nvGrpSpPr>
          <p:grpSpPr>
            <a:xfrm>
              <a:off x="1244799" y="2366748"/>
              <a:ext cx="2625940" cy="1612417"/>
              <a:chOff x="996648" y="4422779"/>
              <a:chExt cx="2625940" cy="1612417"/>
            </a:xfrm>
          </p:grpSpPr>
          <p:sp>
            <p:nvSpPr>
              <p:cNvPr id="20" name="MH_SubTitle_1"/>
              <p:cNvSpPr/>
              <p:nvPr>
                <p:custDataLst>
                  <p:tags r:id="rId9"/>
                </p:custDataLst>
              </p:nvPr>
            </p:nvSpPr>
            <p:spPr>
              <a:xfrm>
                <a:off x="996648" y="4768453"/>
                <a:ext cx="2625940" cy="126674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69500" tIns="0" rIns="265767" bIns="0" anchor="ctr">
                <a:normAutofit/>
              </a:bodyPr>
              <a:lstStyle/>
              <a:p>
                <a:pPr algn="ctr" fontAlgn="auto">
                  <a:spcBef>
                    <a:spcPts val="0"/>
                  </a:spcBef>
                  <a:spcAft>
                    <a:spcPts val="0"/>
                  </a:spcAft>
                  <a:defRPr/>
                </a:pPr>
                <a:r>
                  <a:rPr lang="zh-CN" altLang="en-US" sz="2110" dirty="0" smtClean="0">
                    <a:solidFill>
                      <a:srgbClr val="FFFFFF"/>
                    </a:solidFill>
                    <a:latin typeface="微软雅黑" panose="020B0503020204020204" pitchFamily="34" charset="-122"/>
                    <a:ea typeface="微软雅黑" panose="020B0503020204020204" pitchFamily="34" charset="-122"/>
                  </a:rPr>
                  <a:t>  发布兑现申请通知</a:t>
                </a:r>
                <a:endParaRPr lang="zh-CN" altLang="en-US" sz="2110" dirty="0">
                  <a:solidFill>
                    <a:srgbClr val="FFFFFF"/>
                  </a:solidFill>
                  <a:latin typeface="微软雅黑" panose="020B0503020204020204" pitchFamily="34" charset="-122"/>
                  <a:ea typeface="微软雅黑" panose="020B0503020204020204" pitchFamily="34" charset="-122"/>
                </a:endParaRPr>
              </a:p>
            </p:txBody>
          </p:sp>
          <p:sp>
            <p:nvSpPr>
              <p:cNvPr id="21" name="MH_Other_1"/>
              <p:cNvSpPr/>
              <p:nvPr>
                <p:custDataLst>
                  <p:tags r:id="rId10"/>
                </p:custDataLst>
              </p:nvPr>
            </p:nvSpPr>
            <p:spPr>
              <a:xfrm>
                <a:off x="1311760" y="4422779"/>
                <a:ext cx="596613" cy="623525"/>
              </a:xfrm>
              <a:prstGeom prst="ellipse">
                <a:avLst/>
              </a:prstGeom>
              <a:solidFill>
                <a:srgbClr val="FFFFFF"/>
              </a:solidFill>
              <a:ln w="25400">
                <a:solidFill>
                  <a:schemeClr val="accent1"/>
                </a:solidFill>
              </a:ln>
              <a:effectLst>
                <a:outerShdw blurRad="635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253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253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
        <p:nvSpPr>
          <p:cNvPr id="25" name="TextBox 24"/>
          <p:cNvSpPr txBox="1"/>
          <p:nvPr/>
        </p:nvSpPr>
        <p:spPr>
          <a:xfrm>
            <a:off x="845853" y="1584643"/>
            <a:ext cx="3279265"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申请对象</a:t>
            </a:r>
            <a:r>
              <a:rPr lang="zh-CN" altLang="en-US" sz="2400" b="1" dirty="0" smtClean="0">
                <a:latin typeface="微软雅黑" panose="020B0503020204020204" pitchFamily="34" charset="-122"/>
                <a:ea typeface="微软雅黑" panose="020B0503020204020204" pitchFamily="34" charset="-122"/>
              </a:rPr>
              <a:t>：接券机构</a:t>
            </a:r>
            <a:endParaRPr lang="zh-CN" altLang="en-US" sz="2400" b="1" dirty="0">
              <a:latin typeface="微软雅黑" panose="020B0503020204020204" pitchFamily="34" charset="-122"/>
              <a:ea typeface="微软雅黑" panose="020B0503020204020204" pitchFamily="34" charset="-122"/>
            </a:endParaRPr>
          </a:p>
        </p:txBody>
      </p:sp>
      <p:sp>
        <p:nvSpPr>
          <p:cNvPr id="26" name="左大括号 25"/>
          <p:cNvSpPr/>
          <p:nvPr/>
        </p:nvSpPr>
        <p:spPr>
          <a:xfrm rot="16200000">
            <a:off x="3963926" y="3895256"/>
            <a:ext cx="322381" cy="17773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TextBox 26"/>
          <p:cNvSpPr txBox="1"/>
          <p:nvPr/>
        </p:nvSpPr>
        <p:spPr>
          <a:xfrm>
            <a:off x="3139550" y="5113486"/>
            <a:ext cx="1971131" cy="400110"/>
          </a:xfrm>
          <a:prstGeom prst="rect">
            <a:avLst/>
          </a:prstGeom>
          <a:noFill/>
        </p:spPr>
        <p:txBody>
          <a:bodyPr wrap="square" rtlCol="0">
            <a:spAutoFit/>
          </a:bodyPr>
          <a:lstStyle/>
          <a:p>
            <a:pPr algn="ctr"/>
            <a:r>
              <a:rPr lang="en-US" altLang="zh-CN" sz="2000" b="1" dirty="0" smtClean="0">
                <a:latin typeface="微软雅黑" panose="020B0503020204020204" pitchFamily="34" charset="-122"/>
                <a:ea typeface="微软雅黑" panose="020B0503020204020204" pitchFamily="34" charset="-122"/>
              </a:rPr>
              <a:t>10</a:t>
            </a:r>
            <a:r>
              <a:rPr lang="zh-CN" altLang="en-US" sz="2000" b="1" dirty="0" smtClean="0">
                <a:latin typeface="微软雅黑" panose="020B0503020204020204" pitchFamily="34" charset="-122"/>
                <a:ea typeface="微软雅黑" panose="020B0503020204020204" pitchFamily="34" charset="-122"/>
              </a:rPr>
              <a:t>个工作日</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cstate="print">
            <a:extLst>
              <a:ext uri="{28A0092B-C50C-407E-A947-70E740481C1C}">
                <a14:useLocalDpi xmlns:a14="http://schemas.microsoft.com/office/drawing/2010/main" val="0"/>
              </a:ext>
            </a:extLst>
          </a:blip>
          <a:srcRect t="13742" r="12032" b="-1"/>
          <a:stretch>
            <a:fillRect/>
          </a:stretch>
        </p:blipFill>
        <p:spPr>
          <a:xfrm>
            <a:off x="0" y="0"/>
            <a:ext cx="12858751" cy="6103778"/>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114" t="53629" r="-114" b="6332"/>
          <a:stretch>
            <a:fillRect/>
          </a:stretch>
        </p:blipFill>
        <p:spPr bwMode="auto">
          <a:xfrm>
            <a:off x="1" y="2824237"/>
            <a:ext cx="12879414" cy="4408413"/>
          </a:xfrm>
          <a:custGeom>
            <a:avLst/>
            <a:gdLst>
              <a:gd name="connsiteX0" fmla="*/ 9872637 w 12858751"/>
              <a:gd name="connsiteY0" fmla="*/ 208975 h 4408413"/>
              <a:gd name="connsiteX1" fmla="*/ 9834537 w 12858751"/>
              <a:gd name="connsiteY1" fmla="*/ 221675 h 4408413"/>
              <a:gd name="connsiteX2" fmla="*/ 9809137 w 12858751"/>
              <a:gd name="connsiteY2" fmla="*/ 247075 h 4408413"/>
              <a:gd name="connsiteX3" fmla="*/ 9751987 w 12858751"/>
              <a:gd name="connsiteY3" fmla="*/ 291525 h 4408413"/>
              <a:gd name="connsiteX4" fmla="*/ 9707537 w 12858751"/>
              <a:gd name="connsiteY4" fmla="*/ 310575 h 4408413"/>
              <a:gd name="connsiteX5" fmla="*/ 9440837 w 12858751"/>
              <a:gd name="connsiteY5" fmla="*/ 437575 h 4408413"/>
              <a:gd name="connsiteX6" fmla="*/ 9269387 w 12858751"/>
              <a:gd name="connsiteY6" fmla="*/ 532825 h 4408413"/>
              <a:gd name="connsiteX7" fmla="*/ 8939187 w 12858751"/>
              <a:gd name="connsiteY7" fmla="*/ 723325 h 4408413"/>
              <a:gd name="connsiteX8" fmla="*/ 8755037 w 12858751"/>
              <a:gd name="connsiteY8" fmla="*/ 799525 h 4408413"/>
              <a:gd name="connsiteX9" fmla="*/ 8621687 w 12858751"/>
              <a:gd name="connsiteY9" fmla="*/ 869375 h 4408413"/>
              <a:gd name="connsiteX10" fmla="*/ 8456587 w 12858751"/>
              <a:gd name="connsiteY10" fmla="*/ 939225 h 4408413"/>
              <a:gd name="connsiteX11" fmla="*/ 8145437 w 12858751"/>
              <a:gd name="connsiteY11" fmla="*/ 1059875 h 4408413"/>
              <a:gd name="connsiteX12" fmla="*/ 7942237 w 12858751"/>
              <a:gd name="connsiteY12" fmla="*/ 1155125 h 4408413"/>
              <a:gd name="connsiteX13" fmla="*/ 7758087 w 12858751"/>
              <a:gd name="connsiteY13" fmla="*/ 1224975 h 4408413"/>
              <a:gd name="connsiteX14" fmla="*/ 7535837 w 12858751"/>
              <a:gd name="connsiteY14" fmla="*/ 1332925 h 4408413"/>
              <a:gd name="connsiteX15" fmla="*/ 7319937 w 12858751"/>
              <a:gd name="connsiteY15" fmla="*/ 1421825 h 4408413"/>
              <a:gd name="connsiteX16" fmla="*/ 6869087 w 12858751"/>
              <a:gd name="connsiteY16" fmla="*/ 1669475 h 4408413"/>
              <a:gd name="connsiteX17" fmla="*/ 6507137 w 12858751"/>
              <a:gd name="connsiteY17" fmla="*/ 1948875 h 4408413"/>
              <a:gd name="connsiteX18" fmla="*/ 6405537 w 12858751"/>
              <a:gd name="connsiteY18" fmla="*/ 2075875 h 4408413"/>
              <a:gd name="connsiteX19" fmla="*/ 6335687 w 12858751"/>
              <a:gd name="connsiteY19" fmla="*/ 2190175 h 4408413"/>
              <a:gd name="connsiteX20" fmla="*/ 6297587 w 12858751"/>
              <a:gd name="connsiteY20" fmla="*/ 2596575 h 4408413"/>
              <a:gd name="connsiteX21" fmla="*/ 6303937 w 12858751"/>
              <a:gd name="connsiteY21" fmla="*/ 2615625 h 4408413"/>
              <a:gd name="connsiteX22" fmla="*/ 6424587 w 12858751"/>
              <a:gd name="connsiteY22" fmla="*/ 2634675 h 4408413"/>
              <a:gd name="connsiteX23" fmla="*/ 6469037 w 12858751"/>
              <a:gd name="connsiteY23" fmla="*/ 2621975 h 4408413"/>
              <a:gd name="connsiteX24" fmla="*/ 6513487 w 12858751"/>
              <a:gd name="connsiteY24" fmla="*/ 2602925 h 4408413"/>
              <a:gd name="connsiteX25" fmla="*/ 6545237 w 12858751"/>
              <a:gd name="connsiteY25" fmla="*/ 2596575 h 4408413"/>
              <a:gd name="connsiteX26" fmla="*/ 6564287 w 12858751"/>
              <a:gd name="connsiteY26" fmla="*/ 2590225 h 4408413"/>
              <a:gd name="connsiteX27" fmla="*/ 6602387 w 12858751"/>
              <a:gd name="connsiteY27" fmla="*/ 2577525 h 4408413"/>
              <a:gd name="connsiteX28" fmla="*/ 6646837 w 12858751"/>
              <a:gd name="connsiteY28" fmla="*/ 2571175 h 4408413"/>
              <a:gd name="connsiteX29" fmla="*/ 6665887 w 12858751"/>
              <a:gd name="connsiteY29" fmla="*/ 2564825 h 4408413"/>
              <a:gd name="connsiteX30" fmla="*/ 6691287 w 12858751"/>
              <a:gd name="connsiteY30" fmla="*/ 2558475 h 4408413"/>
              <a:gd name="connsiteX31" fmla="*/ 6742087 w 12858751"/>
              <a:gd name="connsiteY31" fmla="*/ 2545775 h 4408413"/>
              <a:gd name="connsiteX32" fmla="*/ 6761137 w 12858751"/>
              <a:gd name="connsiteY32" fmla="*/ 2533075 h 4408413"/>
              <a:gd name="connsiteX33" fmla="*/ 6805587 w 12858751"/>
              <a:gd name="connsiteY33" fmla="*/ 2520375 h 4408413"/>
              <a:gd name="connsiteX34" fmla="*/ 6824637 w 12858751"/>
              <a:gd name="connsiteY34" fmla="*/ 2514025 h 4408413"/>
              <a:gd name="connsiteX35" fmla="*/ 6843687 w 12858751"/>
              <a:gd name="connsiteY35" fmla="*/ 2501325 h 4408413"/>
              <a:gd name="connsiteX36" fmla="*/ 6875437 w 12858751"/>
              <a:gd name="connsiteY36" fmla="*/ 2488625 h 4408413"/>
              <a:gd name="connsiteX37" fmla="*/ 6919887 w 12858751"/>
              <a:gd name="connsiteY37" fmla="*/ 2469575 h 4408413"/>
              <a:gd name="connsiteX38" fmla="*/ 6977037 w 12858751"/>
              <a:gd name="connsiteY38" fmla="*/ 2463225 h 4408413"/>
              <a:gd name="connsiteX39" fmla="*/ 7046887 w 12858751"/>
              <a:gd name="connsiteY39" fmla="*/ 2450525 h 4408413"/>
              <a:gd name="connsiteX40" fmla="*/ 7110387 w 12858751"/>
              <a:gd name="connsiteY40" fmla="*/ 2437825 h 4408413"/>
              <a:gd name="connsiteX41" fmla="*/ 7129437 w 12858751"/>
              <a:gd name="connsiteY41" fmla="*/ 2431475 h 4408413"/>
              <a:gd name="connsiteX42" fmla="*/ 7192937 w 12858751"/>
              <a:gd name="connsiteY42" fmla="*/ 2412425 h 4408413"/>
              <a:gd name="connsiteX43" fmla="*/ 7231037 w 12858751"/>
              <a:gd name="connsiteY43" fmla="*/ 2387025 h 4408413"/>
              <a:gd name="connsiteX44" fmla="*/ 7300887 w 12858751"/>
              <a:gd name="connsiteY44" fmla="*/ 2367975 h 4408413"/>
              <a:gd name="connsiteX45" fmla="*/ 7326287 w 12858751"/>
              <a:gd name="connsiteY45" fmla="*/ 2361625 h 4408413"/>
              <a:gd name="connsiteX46" fmla="*/ 7345337 w 12858751"/>
              <a:gd name="connsiteY46" fmla="*/ 2355275 h 4408413"/>
              <a:gd name="connsiteX47" fmla="*/ 7364387 w 12858751"/>
              <a:gd name="connsiteY47" fmla="*/ 2348925 h 4408413"/>
              <a:gd name="connsiteX48" fmla="*/ 7402487 w 12858751"/>
              <a:gd name="connsiteY48" fmla="*/ 2336225 h 4408413"/>
              <a:gd name="connsiteX49" fmla="*/ 7421537 w 12858751"/>
              <a:gd name="connsiteY49" fmla="*/ 2323525 h 4408413"/>
              <a:gd name="connsiteX50" fmla="*/ 7465987 w 12858751"/>
              <a:gd name="connsiteY50" fmla="*/ 2310825 h 4408413"/>
              <a:gd name="connsiteX51" fmla="*/ 7504087 w 12858751"/>
              <a:gd name="connsiteY51" fmla="*/ 2285425 h 4408413"/>
              <a:gd name="connsiteX52" fmla="*/ 7523137 w 12858751"/>
              <a:gd name="connsiteY52" fmla="*/ 2279075 h 4408413"/>
              <a:gd name="connsiteX53" fmla="*/ 7542187 w 12858751"/>
              <a:gd name="connsiteY53" fmla="*/ 2272725 h 4408413"/>
              <a:gd name="connsiteX54" fmla="*/ 7580287 w 12858751"/>
              <a:gd name="connsiteY54" fmla="*/ 2260025 h 4408413"/>
              <a:gd name="connsiteX55" fmla="*/ 7599337 w 12858751"/>
              <a:gd name="connsiteY55" fmla="*/ 2247325 h 4408413"/>
              <a:gd name="connsiteX56" fmla="*/ 7618387 w 12858751"/>
              <a:gd name="connsiteY56" fmla="*/ 2240975 h 4408413"/>
              <a:gd name="connsiteX57" fmla="*/ 7637437 w 12858751"/>
              <a:gd name="connsiteY57" fmla="*/ 2234625 h 4408413"/>
              <a:gd name="connsiteX58" fmla="*/ 7700937 w 12858751"/>
              <a:gd name="connsiteY58" fmla="*/ 2209225 h 4408413"/>
              <a:gd name="connsiteX59" fmla="*/ 7719987 w 12858751"/>
              <a:gd name="connsiteY59" fmla="*/ 2202875 h 4408413"/>
              <a:gd name="connsiteX60" fmla="*/ 7758087 w 12858751"/>
              <a:gd name="connsiteY60" fmla="*/ 2183825 h 4408413"/>
              <a:gd name="connsiteX61" fmla="*/ 7796187 w 12858751"/>
              <a:gd name="connsiteY61" fmla="*/ 2158425 h 4408413"/>
              <a:gd name="connsiteX62" fmla="*/ 7840637 w 12858751"/>
              <a:gd name="connsiteY62" fmla="*/ 2145725 h 4408413"/>
              <a:gd name="connsiteX63" fmla="*/ 7859687 w 12858751"/>
              <a:gd name="connsiteY63" fmla="*/ 2133025 h 4408413"/>
              <a:gd name="connsiteX64" fmla="*/ 7878737 w 12858751"/>
              <a:gd name="connsiteY64" fmla="*/ 2126675 h 4408413"/>
              <a:gd name="connsiteX65" fmla="*/ 7916837 w 12858751"/>
              <a:gd name="connsiteY65" fmla="*/ 2101275 h 4408413"/>
              <a:gd name="connsiteX66" fmla="*/ 7954937 w 12858751"/>
              <a:gd name="connsiteY66" fmla="*/ 2088575 h 4408413"/>
              <a:gd name="connsiteX67" fmla="*/ 7973987 w 12858751"/>
              <a:gd name="connsiteY67" fmla="*/ 2075875 h 4408413"/>
              <a:gd name="connsiteX68" fmla="*/ 8012087 w 12858751"/>
              <a:gd name="connsiteY68" fmla="*/ 2063175 h 4408413"/>
              <a:gd name="connsiteX69" fmla="*/ 8031137 w 12858751"/>
              <a:gd name="connsiteY69" fmla="*/ 2050475 h 4408413"/>
              <a:gd name="connsiteX70" fmla="*/ 8069237 w 12858751"/>
              <a:gd name="connsiteY70" fmla="*/ 2031425 h 4408413"/>
              <a:gd name="connsiteX71" fmla="*/ 8088287 w 12858751"/>
              <a:gd name="connsiteY71" fmla="*/ 2025075 h 4408413"/>
              <a:gd name="connsiteX72" fmla="*/ 8107337 w 12858751"/>
              <a:gd name="connsiteY72" fmla="*/ 2018725 h 4408413"/>
              <a:gd name="connsiteX73" fmla="*/ 8145437 w 12858751"/>
              <a:gd name="connsiteY73" fmla="*/ 2006025 h 4408413"/>
              <a:gd name="connsiteX74" fmla="*/ 8170837 w 12858751"/>
              <a:gd name="connsiteY74" fmla="*/ 1993325 h 4408413"/>
              <a:gd name="connsiteX75" fmla="*/ 8189887 w 12858751"/>
              <a:gd name="connsiteY75" fmla="*/ 1986975 h 4408413"/>
              <a:gd name="connsiteX76" fmla="*/ 8227987 w 12858751"/>
              <a:gd name="connsiteY76" fmla="*/ 1974275 h 4408413"/>
              <a:gd name="connsiteX77" fmla="*/ 8253387 w 12858751"/>
              <a:gd name="connsiteY77" fmla="*/ 1961575 h 4408413"/>
              <a:gd name="connsiteX78" fmla="*/ 8316887 w 12858751"/>
              <a:gd name="connsiteY78" fmla="*/ 1942525 h 4408413"/>
              <a:gd name="connsiteX79" fmla="*/ 8354987 w 12858751"/>
              <a:gd name="connsiteY79" fmla="*/ 1917125 h 4408413"/>
              <a:gd name="connsiteX80" fmla="*/ 8374037 w 12858751"/>
              <a:gd name="connsiteY80" fmla="*/ 1910775 h 4408413"/>
              <a:gd name="connsiteX81" fmla="*/ 8412137 w 12858751"/>
              <a:gd name="connsiteY81" fmla="*/ 1885375 h 4408413"/>
              <a:gd name="connsiteX82" fmla="*/ 8450237 w 12858751"/>
              <a:gd name="connsiteY82" fmla="*/ 1859975 h 4408413"/>
              <a:gd name="connsiteX83" fmla="*/ 8469287 w 12858751"/>
              <a:gd name="connsiteY83" fmla="*/ 1853625 h 4408413"/>
              <a:gd name="connsiteX84" fmla="*/ 8494687 w 12858751"/>
              <a:gd name="connsiteY84" fmla="*/ 1834575 h 4408413"/>
              <a:gd name="connsiteX85" fmla="*/ 8532787 w 12858751"/>
              <a:gd name="connsiteY85" fmla="*/ 1802825 h 4408413"/>
              <a:gd name="connsiteX86" fmla="*/ 8551837 w 12858751"/>
              <a:gd name="connsiteY86" fmla="*/ 1790125 h 4408413"/>
              <a:gd name="connsiteX87" fmla="*/ 8589937 w 12858751"/>
              <a:gd name="connsiteY87" fmla="*/ 1764725 h 4408413"/>
              <a:gd name="connsiteX88" fmla="*/ 8608987 w 12858751"/>
              <a:gd name="connsiteY88" fmla="*/ 1758375 h 4408413"/>
              <a:gd name="connsiteX89" fmla="*/ 8628037 w 12858751"/>
              <a:gd name="connsiteY89" fmla="*/ 1739325 h 4408413"/>
              <a:gd name="connsiteX90" fmla="*/ 8647087 w 12858751"/>
              <a:gd name="connsiteY90" fmla="*/ 1726625 h 4408413"/>
              <a:gd name="connsiteX91" fmla="*/ 8666137 w 12858751"/>
              <a:gd name="connsiteY91" fmla="*/ 1713925 h 4408413"/>
              <a:gd name="connsiteX92" fmla="*/ 8723287 w 12858751"/>
              <a:gd name="connsiteY92" fmla="*/ 1669475 h 4408413"/>
              <a:gd name="connsiteX93" fmla="*/ 8761387 w 12858751"/>
              <a:gd name="connsiteY93" fmla="*/ 1644075 h 4408413"/>
              <a:gd name="connsiteX94" fmla="*/ 8812187 w 12858751"/>
              <a:gd name="connsiteY94" fmla="*/ 1586925 h 4408413"/>
              <a:gd name="connsiteX95" fmla="*/ 8882037 w 12858751"/>
              <a:gd name="connsiteY95" fmla="*/ 1555175 h 4408413"/>
              <a:gd name="connsiteX96" fmla="*/ 8920137 w 12858751"/>
              <a:gd name="connsiteY96" fmla="*/ 1542475 h 4408413"/>
              <a:gd name="connsiteX97" fmla="*/ 8945537 w 12858751"/>
              <a:gd name="connsiteY97" fmla="*/ 1529775 h 4408413"/>
              <a:gd name="connsiteX98" fmla="*/ 8983637 w 12858751"/>
              <a:gd name="connsiteY98" fmla="*/ 1510725 h 4408413"/>
              <a:gd name="connsiteX99" fmla="*/ 9021737 w 12858751"/>
              <a:gd name="connsiteY99" fmla="*/ 1498025 h 4408413"/>
              <a:gd name="connsiteX100" fmla="*/ 9047137 w 12858751"/>
              <a:gd name="connsiteY100" fmla="*/ 1485325 h 4408413"/>
              <a:gd name="connsiteX101" fmla="*/ 9066187 w 12858751"/>
              <a:gd name="connsiteY101" fmla="*/ 1478975 h 4408413"/>
              <a:gd name="connsiteX102" fmla="*/ 9104287 w 12858751"/>
              <a:gd name="connsiteY102" fmla="*/ 1459925 h 4408413"/>
              <a:gd name="connsiteX103" fmla="*/ 9142387 w 12858751"/>
              <a:gd name="connsiteY103" fmla="*/ 1434525 h 4408413"/>
              <a:gd name="connsiteX104" fmla="*/ 9167787 w 12858751"/>
              <a:gd name="connsiteY104" fmla="*/ 1421825 h 4408413"/>
              <a:gd name="connsiteX105" fmla="*/ 9186837 w 12858751"/>
              <a:gd name="connsiteY105" fmla="*/ 1409125 h 4408413"/>
              <a:gd name="connsiteX106" fmla="*/ 9205887 w 12858751"/>
              <a:gd name="connsiteY106" fmla="*/ 1402775 h 4408413"/>
              <a:gd name="connsiteX107" fmla="*/ 9231287 w 12858751"/>
              <a:gd name="connsiteY107" fmla="*/ 1383725 h 4408413"/>
              <a:gd name="connsiteX108" fmla="*/ 9275737 w 12858751"/>
              <a:gd name="connsiteY108" fmla="*/ 1358325 h 4408413"/>
              <a:gd name="connsiteX109" fmla="*/ 9294787 w 12858751"/>
              <a:gd name="connsiteY109" fmla="*/ 1345625 h 4408413"/>
              <a:gd name="connsiteX110" fmla="*/ 9364637 w 12858751"/>
              <a:gd name="connsiteY110" fmla="*/ 1307525 h 4408413"/>
              <a:gd name="connsiteX111" fmla="*/ 9402737 w 12858751"/>
              <a:gd name="connsiteY111" fmla="*/ 1294825 h 4408413"/>
              <a:gd name="connsiteX112" fmla="*/ 9421787 w 12858751"/>
              <a:gd name="connsiteY112" fmla="*/ 1282125 h 4408413"/>
              <a:gd name="connsiteX113" fmla="*/ 9440837 w 12858751"/>
              <a:gd name="connsiteY113" fmla="*/ 1275775 h 4408413"/>
              <a:gd name="connsiteX114" fmla="*/ 9466237 w 12858751"/>
              <a:gd name="connsiteY114" fmla="*/ 1263075 h 4408413"/>
              <a:gd name="connsiteX115" fmla="*/ 9485287 w 12858751"/>
              <a:gd name="connsiteY115" fmla="*/ 1256725 h 4408413"/>
              <a:gd name="connsiteX116" fmla="*/ 9523387 w 12858751"/>
              <a:gd name="connsiteY116" fmla="*/ 1244025 h 4408413"/>
              <a:gd name="connsiteX117" fmla="*/ 9542437 w 12858751"/>
              <a:gd name="connsiteY117" fmla="*/ 1231325 h 4408413"/>
              <a:gd name="connsiteX118" fmla="*/ 9586887 w 12858751"/>
              <a:gd name="connsiteY118" fmla="*/ 1218625 h 4408413"/>
              <a:gd name="connsiteX119" fmla="*/ 9605937 w 12858751"/>
              <a:gd name="connsiteY119" fmla="*/ 1212275 h 4408413"/>
              <a:gd name="connsiteX120" fmla="*/ 9631337 w 12858751"/>
              <a:gd name="connsiteY120" fmla="*/ 1205925 h 4408413"/>
              <a:gd name="connsiteX121" fmla="*/ 9675787 w 12858751"/>
              <a:gd name="connsiteY121" fmla="*/ 1180525 h 4408413"/>
              <a:gd name="connsiteX122" fmla="*/ 9694837 w 12858751"/>
              <a:gd name="connsiteY122" fmla="*/ 1174175 h 4408413"/>
              <a:gd name="connsiteX123" fmla="*/ 9732937 w 12858751"/>
              <a:gd name="connsiteY123" fmla="*/ 1148775 h 4408413"/>
              <a:gd name="connsiteX124" fmla="*/ 9777387 w 12858751"/>
              <a:gd name="connsiteY124" fmla="*/ 1129725 h 4408413"/>
              <a:gd name="connsiteX125" fmla="*/ 9796437 w 12858751"/>
              <a:gd name="connsiteY125" fmla="*/ 1123375 h 4408413"/>
              <a:gd name="connsiteX126" fmla="*/ 9815487 w 12858751"/>
              <a:gd name="connsiteY126" fmla="*/ 1110675 h 4408413"/>
              <a:gd name="connsiteX127" fmla="*/ 9834537 w 12858751"/>
              <a:gd name="connsiteY127" fmla="*/ 1104325 h 4408413"/>
              <a:gd name="connsiteX128" fmla="*/ 9885337 w 12858751"/>
              <a:gd name="connsiteY128" fmla="*/ 1078925 h 4408413"/>
              <a:gd name="connsiteX129" fmla="*/ 9904387 w 12858751"/>
              <a:gd name="connsiteY129" fmla="*/ 1072575 h 4408413"/>
              <a:gd name="connsiteX130" fmla="*/ 9942487 w 12858751"/>
              <a:gd name="connsiteY130" fmla="*/ 1059875 h 4408413"/>
              <a:gd name="connsiteX131" fmla="*/ 9967887 w 12858751"/>
              <a:gd name="connsiteY131" fmla="*/ 1047175 h 4408413"/>
              <a:gd name="connsiteX132" fmla="*/ 10005987 w 12858751"/>
              <a:gd name="connsiteY132" fmla="*/ 1034475 h 4408413"/>
              <a:gd name="connsiteX133" fmla="*/ 10025037 w 12858751"/>
              <a:gd name="connsiteY133" fmla="*/ 1015425 h 4408413"/>
              <a:gd name="connsiteX134" fmla="*/ 10088537 w 12858751"/>
              <a:gd name="connsiteY134" fmla="*/ 1002725 h 4408413"/>
              <a:gd name="connsiteX135" fmla="*/ 10107587 w 12858751"/>
              <a:gd name="connsiteY135" fmla="*/ 996375 h 4408413"/>
              <a:gd name="connsiteX136" fmla="*/ 10152037 w 12858751"/>
              <a:gd name="connsiteY136" fmla="*/ 970975 h 4408413"/>
              <a:gd name="connsiteX137" fmla="*/ 10221887 w 12858751"/>
              <a:gd name="connsiteY137" fmla="*/ 951925 h 4408413"/>
              <a:gd name="connsiteX138" fmla="*/ 10240937 w 12858751"/>
              <a:gd name="connsiteY138" fmla="*/ 939225 h 4408413"/>
              <a:gd name="connsiteX139" fmla="*/ 10291737 w 12858751"/>
              <a:gd name="connsiteY139" fmla="*/ 913825 h 4408413"/>
              <a:gd name="connsiteX140" fmla="*/ 10348887 w 12858751"/>
              <a:gd name="connsiteY140" fmla="*/ 907475 h 4408413"/>
              <a:gd name="connsiteX141" fmla="*/ 10373829 w 12858751"/>
              <a:gd name="connsiteY141" fmla="*/ 894097 h 4408413"/>
              <a:gd name="connsiteX142" fmla="*/ 10374503 w 12858751"/>
              <a:gd name="connsiteY142" fmla="*/ 894649 h 4408413"/>
              <a:gd name="connsiteX143" fmla="*/ 10373928 w 12858751"/>
              <a:gd name="connsiteY143" fmla="*/ 894044 h 4408413"/>
              <a:gd name="connsiteX144" fmla="*/ 10373829 w 12858751"/>
              <a:gd name="connsiteY144" fmla="*/ 894097 h 4408413"/>
              <a:gd name="connsiteX145" fmla="*/ 10373382 w 12858751"/>
              <a:gd name="connsiteY145" fmla="*/ 893730 h 4408413"/>
              <a:gd name="connsiteX146" fmla="*/ 10393337 w 12858751"/>
              <a:gd name="connsiteY146" fmla="*/ 875725 h 4408413"/>
              <a:gd name="connsiteX147" fmla="*/ 10412387 w 12858751"/>
              <a:gd name="connsiteY147" fmla="*/ 863025 h 4408413"/>
              <a:gd name="connsiteX148" fmla="*/ 10418737 w 12858751"/>
              <a:gd name="connsiteY148" fmla="*/ 837625 h 4408413"/>
              <a:gd name="connsiteX149" fmla="*/ 10425087 w 12858751"/>
              <a:gd name="connsiteY149" fmla="*/ 716975 h 4408413"/>
              <a:gd name="connsiteX150" fmla="*/ 10418737 w 12858751"/>
              <a:gd name="connsiteY150" fmla="*/ 691575 h 4408413"/>
              <a:gd name="connsiteX151" fmla="*/ 10406037 w 12858751"/>
              <a:gd name="connsiteY151" fmla="*/ 672525 h 4408413"/>
              <a:gd name="connsiteX152" fmla="*/ 10399687 w 12858751"/>
              <a:gd name="connsiteY152" fmla="*/ 640775 h 4408413"/>
              <a:gd name="connsiteX153" fmla="*/ 10380637 w 12858751"/>
              <a:gd name="connsiteY153" fmla="*/ 609025 h 4408413"/>
              <a:gd name="connsiteX154" fmla="*/ 10374287 w 12858751"/>
              <a:gd name="connsiteY154" fmla="*/ 589975 h 4408413"/>
              <a:gd name="connsiteX155" fmla="*/ 10361587 w 12858751"/>
              <a:gd name="connsiteY155" fmla="*/ 570925 h 4408413"/>
              <a:gd name="connsiteX156" fmla="*/ 10323487 w 12858751"/>
              <a:gd name="connsiteY156" fmla="*/ 507425 h 4408413"/>
              <a:gd name="connsiteX157" fmla="*/ 10304437 w 12858751"/>
              <a:gd name="connsiteY157" fmla="*/ 494725 h 4408413"/>
              <a:gd name="connsiteX158" fmla="*/ 10266337 w 12858751"/>
              <a:gd name="connsiteY158" fmla="*/ 462975 h 4408413"/>
              <a:gd name="connsiteX159" fmla="*/ 10247287 w 12858751"/>
              <a:gd name="connsiteY159" fmla="*/ 456625 h 4408413"/>
              <a:gd name="connsiteX160" fmla="*/ 10202837 w 12858751"/>
              <a:gd name="connsiteY160" fmla="*/ 443925 h 4408413"/>
              <a:gd name="connsiteX161" fmla="*/ 10158387 w 12858751"/>
              <a:gd name="connsiteY161" fmla="*/ 418525 h 4408413"/>
              <a:gd name="connsiteX162" fmla="*/ 10132987 w 12858751"/>
              <a:gd name="connsiteY162" fmla="*/ 405825 h 4408413"/>
              <a:gd name="connsiteX163" fmla="*/ 10113937 w 12858751"/>
              <a:gd name="connsiteY163" fmla="*/ 386775 h 4408413"/>
              <a:gd name="connsiteX164" fmla="*/ 10069487 w 12858751"/>
              <a:gd name="connsiteY164" fmla="*/ 355025 h 4408413"/>
              <a:gd name="connsiteX165" fmla="*/ 10037737 w 12858751"/>
              <a:gd name="connsiteY165" fmla="*/ 323275 h 4408413"/>
              <a:gd name="connsiteX166" fmla="*/ 9986937 w 12858751"/>
              <a:gd name="connsiteY166" fmla="*/ 272475 h 4408413"/>
              <a:gd name="connsiteX167" fmla="*/ 9967887 w 12858751"/>
              <a:gd name="connsiteY167" fmla="*/ 259775 h 4408413"/>
              <a:gd name="connsiteX168" fmla="*/ 9942487 w 12858751"/>
              <a:gd name="connsiteY168" fmla="*/ 234375 h 4408413"/>
              <a:gd name="connsiteX169" fmla="*/ 9872637 w 12858751"/>
              <a:gd name="connsiteY169" fmla="*/ 208975 h 4408413"/>
              <a:gd name="connsiteX170" fmla="*/ 0 w 12858751"/>
              <a:gd name="connsiteY170" fmla="*/ 0 h 4408413"/>
              <a:gd name="connsiteX171" fmla="*/ 12858751 w 12858751"/>
              <a:gd name="connsiteY171" fmla="*/ 0 h 4408413"/>
              <a:gd name="connsiteX172" fmla="*/ 12858751 w 12858751"/>
              <a:gd name="connsiteY172" fmla="*/ 4408413 h 4408413"/>
              <a:gd name="connsiteX173" fmla="*/ 0 w 12858751"/>
              <a:gd name="connsiteY173" fmla="*/ 4408413 h 44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2858751" h="4408413">
                <a:moveTo>
                  <a:pt x="9872637" y="208975"/>
                </a:moveTo>
                <a:cubicBezTo>
                  <a:pt x="9872637" y="208975"/>
                  <a:pt x="9846016" y="214787"/>
                  <a:pt x="9834537" y="221675"/>
                </a:cubicBezTo>
                <a:cubicBezTo>
                  <a:pt x="9824270" y="227835"/>
                  <a:pt x="9817604" y="238608"/>
                  <a:pt x="9809137" y="247075"/>
                </a:cubicBezTo>
                <a:cubicBezTo>
                  <a:pt x="9792072" y="264140"/>
                  <a:pt x="9772452" y="278734"/>
                  <a:pt x="9751987" y="291525"/>
                </a:cubicBezTo>
                <a:cubicBezTo>
                  <a:pt x="9738317" y="300069"/>
                  <a:pt x="9722048" y="303554"/>
                  <a:pt x="9707537" y="310575"/>
                </a:cubicBezTo>
                <a:cubicBezTo>
                  <a:pt x="9440244" y="439910"/>
                  <a:pt x="9664004" y="338390"/>
                  <a:pt x="9440837" y="437575"/>
                </a:cubicBezTo>
                <a:cubicBezTo>
                  <a:pt x="9381095" y="464127"/>
                  <a:pt x="9326195" y="500466"/>
                  <a:pt x="9269387" y="532825"/>
                </a:cubicBezTo>
                <a:cubicBezTo>
                  <a:pt x="9158973" y="595719"/>
                  <a:pt x="9051994" y="664832"/>
                  <a:pt x="8939187" y="723325"/>
                </a:cubicBezTo>
                <a:cubicBezTo>
                  <a:pt x="8880213" y="753904"/>
                  <a:pt x="8815389" y="771763"/>
                  <a:pt x="8755037" y="799525"/>
                </a:cubicBezTo>
                <a:cubicBezTo>
                  <a:pt x="8709450" y="820495"/>
                  <a:pt x="8666137" y="846092"/>
                  <a:pt x="8621687" y="869375"/>
                </a:cubicBezTo>
                <a:cubicBezTo>
                  <a:pt x="8568753" y="897102"/>
                  <a:pt x="8512069" y="917032"/>
                  <a:pt x="8456587" y="939225"/>
                </a:cubicBezTo>
                <a:cubicBezTo>
                  <a:pt x="8353302" y="980539"/>
                  <a:pt x="8248008" y="1016820"/>
                  <a:pt x="8145437" y="1059875"/>
                </a:cubicBezTo>
                <a:cubicBezTo>
                  <a:pt x="8076462" y="1088828"/>
                  <a:pt x="8011052" y="1125794"/>
                  <a:pt x="7942237" y="1155125"/>
                </a:cubicBezTo>
                <a:cubicBezTo>
                  <a:pt x="7881843" y="1180867"/>
                  <a:pt x="7818233" y="1198661"/>
                  <a:pt x="7758087" y="1224975"/>
                </a:cubicBezTo>
                <a:cubicBezTo>
                  <a:pt x="7682632" y="1257986"/>
                  <a:pt x="7610963" y="1299173"/>
                  <a:pt x="7535837" y="1332925"/>
                </a:cubicBezTo>
                <a:cubicBezTo>
                  <a:pt x="7464844" y="1364820"/>
                  <a:pt x="7390689" y="1389397"/>
                  <a:pt x="7319937" y="1421825"/>
                </a:cubicBezTo>
                <a:cubicBezTo>
                  <a:pt x="7094247" y="1525266"/>
                  <a:pt x="7075013" y="1544671"/>
                  <a:pt x="6869087" y="1669475"/>
                </a:cubicBezTo>
                <a:cubicBezTo>
                  <a:pt x="6684024" y="1781634"/>
                  <a:pt x="6632929" y="1833565"/>
                  <a:pt x="6507137" y="1948875"/>
                </a:cubicBezTo>
                <a:cubicBezTo>
                  <a:pt x="6467174" y="1985508"/>
                  <a:pt x="6438303" y="2032684"/>
                  <a:pt x="6405537" y="2075875"/>
                </a:cubicBezTo>
                <a:cubicBezTo>
                  <a:pt x="6384802" y="2103209"/>
                  <a:pt x="6350522" y="2158650"/>
                  <a:pt x="6335687" y="2190175"/>
                </a:cubicBezTo>
                <a:cubicBezTo>
                  <a:pt x="6276946" y="2314999"/>
                  <a:pt x="6304552" y="2466567"/>
                  <a:pt x="6297587" y="2596575"/>
                </a:cubicBezTo>
                <a:cubicBezTo>
                  <a:pt x="6299704" y="2602925"/>
                  <a:pt x="6299756" y="2610398"/>
                  <a:pt x="6303937" y="2615625"/>
                </a:cubicBezTo>
                <a:cubicBezTo>
                  <a:pt x="6327994" y="2645696"/>
                  <a:pt x="6418644" y="2634304"/>
                  <a:pt x="6424587" y="2634675"/>
                </a:cubicBezTo>
                <a:cubicBezTo>
                  <a:pt x="6437476" y="2631453"/>
                  <a:pt x="6456283" y="2627441"/>
                  <a:pt x="6469037" y="2621975"/>
                </a:cubicBezTo>
                <a:cubicBezTo>
                  <a:pt x="6494480" y="2611071"/>
                  <a:pt x="6489660" y="2608882"/>
                  <a:pt x="6513487" y="2602925"/>
                </a:cubicBezTo>
                <a:cubicBezTo>
                  <a:pt x="6523958" y="2600307"/>
                  <a:pt x="6534654" y="2598692"/>
                  <a:pt x="6545237" y="2596575"/>
                </a:cubicBezTo>
                <a:cubicBezTo>
                  <a:pt x="6551801" y="2595262"/>
                  <a:pt x="6557937" y="2592342"/>
                  <a:pt x="6564287" y="2590225"/>
                </a:cubicBezTo>
                <a:lnTo>
                  <a:pt x="6602387" y="2577525"/>
                </a:lnTo>
                <a:cubicBezTo>
                  <a:pt x="6617204" y="2575408"/>
                  <a:pt x="6632161" y="2574110"/>
                  <a:pt x="6646837" y="2571175"/>
                </a:cubicBezTo>
                <a:cubicBezTo>
                  <a:pt x="6653401" y="2569862"/>
                  <a:pt x="6659537" y="2566942"/>
                  <a:pt x="6665887" y="2564825"/>
                </a:cubicBezTo>
                <a:cubicBezTo>
                  <a:pt x="6674166" y="2562065"/>
                  <a:pt x="6682820" y="2560592"/>
                  <a:pt x="6691287" y="2558475"/>
                </a:cubicBezTo>
                <a:cubicBezTo>
                  <a:pt x="6708220" y="2554242"/>
                  <a:pt x="6725683" y="2551740"/>
                  <a:pt x="6742087" y="2545775"/>
                </a:cubicBezTo>
                <a:cubicBezTo>
                  <a:pt x="6749259" y="2543167"/>
                  <a:pt x="6754311" y="2536488"/>
                  <a:pt x="6761137" y="2533075"/>
                </a:cubicBezTo>
                <a:cubicBezTo>
                  <a:pt x="6771287" y="2528000"/>
                  <a:pt x="6796092" y="2523088"/>
                  <a:pt x="6805587" y="2520375"/>
                </a:cubicBezTo>
                <a:cubicBezTo>
                  <a:pt x="6812023" y="2518536"/>
                  <a:pt x="6818650" y="2517018"/>
                  <a:pt x="6824637" y="2514025"/>
                </a:cubicBezTo>
                <a:cubicBezTo>
                  <a:pt x="6831463" y="2510612"/>
                  <a:pt x="6836861" y="2504738"/>
                  <a:pt x="6843687" y="2501325"/>
                </a:cubicBezTo>
                <a:cubicBezTo>
                  <a:pt x="6853882" y="2496227"/>
                  <a:pt x="6865021" y="2493254"/>
                  <a:pt x="6875437" y="2488625"/>
                </a:cubicBezTo>
                <a:cubicBezTo>
                  <a:pt x="6922517" y="2467700"/>
                  <a:pt x="6880760" y="2482617"/>
                  <a:pt x="6919887" y="2469575"/>
                </a:cubicBezTo>
                <a:cubicBezTo>
                  <a:pt x="6938937" y="2467458"/>
                  <a:pt x="6958038" y="2465758"/>
                  <a:pt x="6977037" y="2463225"/>
                </a:cubicBezTo>
                <a:cubicBezTo>
                  <a:pt x="7001410" y="2459975"/>
                  <a:pt x="7022943" y="2455314"/>
                  <a:pt x="7046887" y="2450525"/>
                </a:cubicBezTo>
                <a:cubicBezTo>
                  <a:pt x="7068054" y="2446292"/>
                  <a:pt x="7089354" y="2442679"/>
                  <a:pt x="7110387" y="2437825"/>
                </a:cubicBezTo>
                <a:cubicBezTo>
                  <a:pt x="7116909" y="2436320"/>
                  <a:pt x="7123001" y="2433314"/>
                  <a:pt x="7129437" y="2431475"/>
                </a:cubicBezTo>
                <a:cubicBezTo>
                  <a:pt x="7196615" y="2412281"/>
                  <a:pt x="7102395" y="2442606"/>
                  <a:pt x="7192937" y="2412425"/>
                </a:cubicBezTo>
                <a:cubicBezTo>
                  <a:pt x="7207417" y="2407598"/>
                  <a:pt x="7218337" y="2395492"/>
                  <a:pt x="7231037" y="2387025"/>
                </a:cubicBezTo>
                <a:cubicBezTo>
                  <a:pt x="7288488" y="2372662"/>
                  <a:pt x="7217850" y="2390621"/>
                  <a:pt x="7300887" y="2367975"/>
                </a:cubicBezTo>
                <a:cubicBezTo>
                  <a:pt x="7309307" y="2365679"/>
                  <a:pt x="7317820" y="2363742"/>
                  <a:pt x="7326287" y="2361625"/>
                </a:cubicBezTo>
                <a:cubicBezTo>
                  <a:pt x="7332781" y="2360002"/>
                  <a:pt x="7338987" y="2357392"/>
                  <a:pt x="7345337" y="2355275"/>
                </a:cubicBezTo>
                <a:lnTo>
                  <a:pt x="7364387" y="2348925"/>
                </a:lnTo>
                <a:cubicBezTo>
                  <a:pt x="7377087" y="2344692"/>
                  <a:pt x="7390254" y="2341662"/>
                  <a:pt x="7402487" y="2336225"/>
                </a:cubicBezTo>
                <a:cubicBezTo>
                  <a:pt x="7409461" y="2333125"/>
                  <a:pt x="7414711" y="2326938"/>
                  <a:pt x="7421537" y="2323525"/>
                </a:cubicBezTo>
                <a:cubicBezTo>
                  <a:pt x="7430647" y="2318970"/>
                  <a:pt x="7457849" y="2312860"/>
                  <a:pt x="7465987" y="2310825"/>
                </a:cubicBezTo>
                <a:cubicBezTo>
                  <a:pt x="7480795" y="2307123"/>
                  <a:pt x="7491387" y="2293892"/>
                  <a:pt x="7504087" y="2285425"/>
                </a:cubicBezTo>
                <a:cubicBezTo>
                  <a:pt x="7509656" y="2281712"/>
                  <a:pt x="7516787" y="2281192"/>
                  <a:pt x="7523137" y="2279075"/>
                </a:cubicBezTo>
                <a:lnTo>
                  <a:pt x="7542187" y="2272725"/>
                </a:lnTo>
                <a:cubicBezTo>
                  <a:pt x="7554887" y="2268492"/>
                  <a:pt x="7568054" y="2265462"/>
                  <a:pt x="7580287" y="2260025"/>
                </a:cubicBezTo>
                <a:cubicBezTo>
                  <a:pt x="7587261" y="2256925"/>
                  <a:pt x="7592987" y="2251558"/>
                  <a:pt x="7599337" y="2247325"/>
                </a:cubicBezTo>
                <a:cubicBezTo>
                  <a:pt x="7604906" y="2243612"/>
                  <a:pt x="7612037" y="2243092"/>
                  <a:pt x="7618387" y="2240975"/>
                </a:cubicBezTo>
                <a:lnTo>
                  <a:pt x="7637437" y="2234625"/>
                </a:lnTo>
                <a:cubicBezTo>
                  <a:pt x="7724158" y="2205718"/>
                  <a:pt x="7635533" y="2237255"/>
                  <a:pt x="7700937" y="2209225"/>
                </a:cubicBezTo>
                <a:cubicBezTo>
                  <a:pt x="7707089" y="2206588"/>
                  <a:pt x="7714000" y="2205868"/>
                  <a:pt x="7719987" y="2202875"/>
                </a:cubicBezTo>
                <a:cubicBezTo>
                  <a:pt x="7769226" y="2178256"/>
                  <a:pt x="7710204" y="2199786"/>
                  <a:pt x="7758087" y="2183825"/>
                </a:cubicBezTo>
                <a:cubicBezTo>
                  <a:pt x="7772567" y="2178998"/>
                  <a:pt x="7782844" y="2165838"/>
                  <a:pt x="7796187" y="2158425"/>
                </a:cubicBezTo>
                <a:cubicBezTo>
                  <a:pt x="7810089" y="2150702"/>
                  <a:pt x="7826251" y="2151890"/>
                  <a:pt x="7840637" y="2145725"/>
                </a:cubicBezTo>
                <a:cubicBezTo>
                  <a:pt x="7847652" y="2142719"/>
                  <a:pt x="7852861" y="2136438"/>
                  <a:pt x="7859687" y="2133025"/>
                </a:cubicBezTo>
                <a:cubicBezTo>
                  <a:pt x="7865674" y="2130032"/>
                  <a:pt x="7872387" y="2128792"/>
                  <a:pt x="7878737" y="2126675"/>
                </a:cubicBezTo>
                <a:cubicBezTo>
                  <a:pt x="7893217" y="2121848"/>
                  <a:pt x="7904137" y="2109742"/>
                  <a:pt x="7916837" y="2101275"/>
                </a:cubicBezTo>
                <a:cubicBezTo>
                  <a:pt x="7927976" y="2093849"/>
                  <a:pt x="7942704" y="2094012"/>
                  <a:pt x="7954937" y="2088575"/>
                </a:cubicBezTo>
                <a:cubicBezTo>
                  <a:pt x="7961911" y="2085475"/>
                  <a:pt x="7967637" y="2080108"/>
                  <a:pt x="7973987" y="2075875"/>
                </a:cubicBezTo>
                <a:cubicBezTo>
                  <a:pt x="7985126" y="2068449"/>
                  <a:pt x="7999854" y="2068612"/>
                  <a:pt x="8012087" y="2063175"/>
                </a:cubicBezTo>
                <a:cubicBezTo>
                  <a:pt x="8019061" y="2060075"/>
                  <a:pt x="8024311" y="2053888"/>
                  <a:pt x="8031137" y="2050475"/>
                </a:cubicBezTo>
                <a:cubicBezTo>
                  <a:pt x="8083717" y="2024185"/>
                  <a:pt x="8014642" y="2067821"/>
                  <a:pt x="8069237" y="2031425"/>
                </a:cubicBezTo>
                <a:cubicBezTo>
                  <a:pt x="8074806" y="2027712"/>
                  <a:pt x="8081937" y="2027192"/>
                  <a:pt x="8088287" y="2025075"/>
                </a:cubicBezTo>
                <a:lnTo>
                  <a:pt x="8107337" y="2018725"/>
                </a:lnTo>
                <a:cubicBezTo>
                  <a:pt x="8120037" y="2014492"/>
                  <a:pt x="8133008" y="2010997"/>
                  <a:pt x="8145437" y="2006025"/>
                </a:cubicBezTo>
                <a:cubicBezTo>
                  <a:pt x="8154226" y="2002509"/>
                  <a:pt x="8162370" y="1997558"/>
                  <a:pt x="8170837" y="1993325"/>
                </a:cubicBezTo>
                <a:cubicBezTo>
                  <a:pt x="8176824" y="1990332"/>
                  <a:pt x="8183537" y="1989092"/>
                  <a:pt x="8189887" y="1986975"/>
                </a:cubicBezTo>
                <a:cubicBezTo>
                  <a:pt x="8202587" y="1982742"/>
                  <a:pt x="8215558" y="1979247"/>
                  <a:pt x="8227987" y="1974275"/>
                </a:cubicBezTo>
                <a:cubicBezTo>
                  <a:pt x="8236776" y="1970759"/>
                  <a:pt x="8244920" y="1965808"/>
                  <a:pt x="8253387" y="1961575"/>
                </a:cubicBezTo>
                <a:cubicBezTo>
                  <a:pt x="8268847" y="1953845"/>
                  <a:pt x="8298657" y="1947083"/>
                  <a:pt x="8316887" y="1942525"/>
                </a:cubicBezTo>
                <a:cubicBezTo>
                  <a:pt x="8331695" y="1938823"/>
                  <a:pt x="8341644" y="1924538"/>
                  <a:pt x="8354987" y="1917125"/>
                </a:cubicBezTo>
                <a:cubicBezTo>
                  <a:pt x="8360838" y="1913874"/>
                  <a:pt x="8367687" y="1912892"/>
                  <a:pt x="8374037" y="1910775"/>
                </a:cubicBezTo>
                <a:cubicBezTo>
                  <a:pt x="8388517" y="1905948"/>
                  <a:pt x="8398794" y="1892788"/>
                  <a:pt x="8412137" y="1885375"/>
                </a:cubicBezTo>
                <a:cubicBezTo>
                  <a:pt x="8453491" y="1862400"/>
                  <a:pt x="8407960" y="1902252"/>
                  <a:pt x="8450237" y="1859975"/>
                </a:cubicBezTo>
                <a:cubicBezTo>
                  <a:pt x="8456587" y="1857858"/>
                  <a:pt x="8463475" y="1856946"/>
                  <a:pt x="8469287" y="1853625"/>
                </a:cubicBezTo>
                <a:cubicBezTo>
                  <a:pt x="8478476" y="1848374"/>
                  <a:pt x="8486075" y="1840726"/>
                  <a:pt x="8494687" y="1834575"/>
                </a:cubicBezTo>
                <a:cubicBezTo>
                  <a:pt x="8525629" y="1812473"/>
                  <a:pt x="8503139" y="1832473"/>
                  <a:pt x="8532787" y="1802825"/>
                </a:cubicBezTo>
                <a:cubicBezTo>
                  <a:pt x="8538183" y="1797429"/>
                  <a:pt x="8545487" y="1794358"/>
                  <a:pt x="8551837" y="1790125"/>
                </a:cubicBezTo>
                <a:cubicBezTo>
                  <a:pt x="8564537" y="1781658"/>
                  <a:pt x="8576594" y="1772138"/>
                  <a:pt x="8589937" y="1764725"/>
                </a:cubicBezTo>
                <a:cubicBezTo>
                  <a:pt x="8595788" y="1761474"/>
                  <a:pt x="8603418" y="1762088"/>
                  <a:pt x="8608987" y="1758375"/>
                </a:cubicBezTo>
                <a:cubicBezTo>
                  <a:pt x="8616459" y="1753394"/>
                  <a:pt x="8621687" y="1745675"/>
                  <a:pt x="8628037" y="1739325"/>
                </a:cubicBezTo>
                <a:cubicBezTo>
                  <a:pt x="8633433" y="1733929"/>
                  <a:pt x="8640737" y="1730858"/>
                  <a:pt x="8647087" y="1726625"/>
                </a:cubicBezTo>
                <a:lnTo>
                  <a:pt x="8666137" y="1713925"/>
                </a:lnTo>
                <a:cubicBezTo>
                  <a:pt x="8711709" y="1683544"/>
                  <a:pt x="8693444" y="1699318"/>
                  <a:pt x="8723287" y="1669475"/>
                </a:cubicBezTo>
                <a:cubicBezTo>
                  <a:pt x="8750856" y="1660285"/>
                  <a:pt x="8737604" y="1667858"/>
                  <a:pt x="8761387" y="1644075"/>
                </a:cubicBezTo>
                <a:cubicBezTo>
                  <a:pt x="8804883" y="1600579"/>
                  <a:pt x="8789524" y="1620919"/>
                  <a:pt x="8812187" y="1586925"/>
                </a:cubicBezTo>
                <a:cubicBezTo>
                  <a:pt x="8849198" y="1574588"/>
                  <a:pt x="8825250" y="1583568"/>
                  <a:pt x="8882037" y="1555175"/>
                </a:cubicBezTo>
                <a:cubicBezTo>
                  <a:pt x="8894011" y="1549188"/>
                  <a:pt x="8907708" y="1547447"/>
                  <a:pt x="8920137" y="1542475"/>
                </a:cubicBezTo>
                <a:cubicBezTo>
                  <a:pt x="8928926" y="1538959"/>
                  <a:pt x="8936836" y="1533504"/>
                  <a:pt x="8945537" y="1529775"/>
                </a:cubicBezTo>
                <a:cubicBezTo>
                  <a:pt x="8982343" y="1514001"/>
                  <a:pt x="8947028" y="1535131"/>
                  <a:pt x="8983637" y="1510725"/>
                </a:cubicBezTo>
                <a:cubicBezTo>
                  <a:pt x="8994776" y="1503299"/>
                  <a:pt x="9009308" y="1502997"/>
                  <a:pt x="9021737" y="1498025"/>
                </a:cubicBezTo>
                <a:cubicBezTo>
                  <a:pt x="9030526" y="1494509"/>
                  <a:pt x="9038436" y="1489054"/>
                  <a:pt x="9047137" y="1485325"/>
                </a:cubicBezTo>
                <a:cubicBezTo>
                  <a:pt x="9053289" y="1482688"/>
                  <a:pt x="9060200" y="1481968"/>
                  <a:pt x="9066187" y="1478975"/>
                </a:cubicBezTo>
                <a:cubicBezTo>
                  <a:pt x="9115426" y="1454356"/>
                  <a:pt x="9056404" y="1475886"/>
                  <a:pt x="9104287" y="1459925"/>
                </a:cubicBezTo>
                <a:cubicBezTo>
                  <a:pt x="9118767" y="1455098"/>
                  <a:pt x="9129299" y="1442378"/>
                  <a:pt x="9142387" y="1434525"/>
                </a:cubicBezTo>
                <a:cubicBezTo>
                  <a:pt x="9150504" y="1429655"/>
                  <a:pt x="9159568" y="1426521"/>
                  <a:pt x="9167787" y="1421825"/>
                </a:cubicBezTo>
                <a:cubicBezTo>
                  <a:pt x="9174413" y="1418039"/>
                  <a:pt x="9180011" y="1412538"/>
                  <a:pt x="9186837" y="1409125"/>
                </a:cubicBezTo>
                <a:cubicBezTo>
                  <a:pt x="9192824" y="1406132"/>
                  <a:pt x="9200075" y="1406096"/>
                  <a:pt x="9205887" y="1402775"/>
                </a:cubicBezTo>
                <a:cubicBezTo>
                  <a:pt x="9215076" y="1397524"/>
                  <a:pt x="9222675" y="1389876"/>
                  <a:pt x="9231287" y="1383725"/>
                </a:cubicBezTo>
                <a:cubicBezTo>
                  <a:pt x="9262229" y="1361624"/>
                  <a:pt x="9238531" y="1379586"/>
                  <a:pt x="9275737" y="1358325"/>
                </a:cubicBezTo>
                <a:cubicBezTo>
                  <a:pt x="9282363" y="1354539"/>
                  <a:pt x="9287961" y="1349038"/>
                  <a:pt x="9294787" y="1345625"/>
                </a:cubicBezTo>
                <a:cubicBezTo>
                  <a:pt x="9368262" y="1308888"/>
                  <a:pt x="9280157" y="1363845"/>
                  <a:pt x="9364637" y="1307525"/>
                </a:cubicBezTo>
                <a:cubicBezTo>
                  <a:pt x="9375776" y="1300099"/>
                  <a:pt x="9390504" y="1300262"/>
                  <a:pt x="9402737" y="1294825"/>
                </a:cubicBezTo>
                <a:cubicBezTo>
                  <a:pt x="9409711" y="1291725"/>
                  <a:pt x="9414961" y="1285538"/>
                  <a:pt x="9421787" y="1282125"/>
                </a:cubicBezTo>
                <a:cubicBezTo>
                  <a:pt x="9427774" y="1279132"/>
                  <a:pt x="9434685" y="1278412"/>
                  <a:pt x="9440837" y="1275775"/>
                </a:cubicBezTo>
                <a:cubicBezTo>
                  <a:pt x="9449538" y="1272046"/>
                  <a:pt x="9457770" y="1267308"/>
                  <a:pt x="9466237" y="1263075"/>
                </a:cubicBezTo>
                <a:cubicBezTo>
                  <a:pt x="9472224" y="1260082"/>
                  <a:pt x="9478937" y="1258842"/>
                  <a:pt x="9485287" y="1256725"/>
                </a:cubicBezTo>
                <a:cubicBezTo>
                  <a:pt x="9497987" y="1252492"/>
                  <a:pt x="9511154" y="1249462"/>
                  <a:pt x="9523387" y="1244025"/>
                </a:cubicBezTo>
                <a:cubicBezTo>
                  <a:pt x="9530361" y="1240925"/>
                  <a:pt x="9535611" y="1234738"/>
                  <a:pt x="9542437" y="1231325"/>
                </a:cubicBezTo>
                <a:cubicBezTo>
                  <a:pt x="9552587" y="1226250"/>
                  <a:pt x="9577392" y="1221338"/>
                  <a:pt x="9586887" y="1218625"/>
                </a:cubicBezTo>
                <a:cubicBezTo>
                  <a:pt x="9593323" y="1216786"/>
                  <a:pt x="9599501" y="1214114"/>
                  <a:pt x="9605937" y="1212275"/>
                </a:cubicBezTo>
                <a:cubicBezTo>
                  <a:pt x="9614328" y="1209877"/>
                  <a:pt x="9623165" y="1208989"/>
                  <a:pt x="9631337" y="1205925"/>
                </a:cubicBezTo>
                <a:cubicBezTo>
                  <a:pt x="9675867" y="1189226"/>
                  <a:pt x="9638941" y="1198948"/>
                  <a:pt x="9675787" y="1180525"/>
                </a:cubicBezTo>
                <a:cubicBezTo>
                  <a:pt x="9681774" y="1177532"/>
                  <a:pt x="9688487" y="1176292"/>
                  <a:pt x="9694837" y="1174175"/>
                </a:cubicBezTo>
                <a:cubicBezTo>
                  <a:pt x="9709317" y="1169348"/>
                  <a:pt x="9720237" y="1157242"/>
                  <a:pt x="9732937" y="1148775"/>
                </a:cubicBezTo>
                <a:cubicBezTo>
                  <a:pt x="9785800" y="1135559"/>
                  <a:pt x="9733534" y="1151651"/>
                  <a:pt x="9777387" y="1129725"/>
                </a:cubicBezTo>
                <a:cubicBezTo>
                  <a:pt x="9783374" y="1126732"/>
                  <a:pt x="9790450" y="1126368"/>
                  <a:pt x="9796437" y="1123375"/>
                </a:cubicBezTo>
                <a:cubicBezTo>
                  <a:pt x="9803263" y="1119962"/>
                  <a:pt x="9808661" y="1114088"/>
                  <a:pt x="9815487" y="1110675"/>
                </a:cubicBezTo>
                <a:cubicBezTo>
                  <a:pt x="9821474" y="1107682"/>
                  <a:pt x="9828187" y="1106442"/>
                  <a:pt x="9834537" y="1104325"/>
                </a:cubicBezTo>
                <a:cubicBezTo>
                  <a:pt x="9852498" y="1098338"/>
                  <a:pt x="9868404" y="1087392"/>
                  <a:pt x="9885337" y="1078925"/>
                </a:cubicBezTo>
                <a:cubicBezTo>
                  <a:pt x="9891324" y="1075932"/>
                  <a:pt x="9898037" y="1074692"/>
                  <a:pt x="9904387" y="1072575"/>
                </a:cubicBezTo>
                <a:cubicBezTo>
                  <a:pt x="9917087" y="1068342"/>
                  <a:pt x="9930058" y="1064847"/>
                  <a:pt x="9942487" y="1059875"/>
                </a:cubicBezTo>
                <a:cubicBezTo>
                  <a:pt x="9951276" y="1056359"/>
                  <a:pt x="9959420" y="1051408"/>
                  <a:pt x="9967887" y="1047175"/>
                </a:cubicBezTo>
                <a:cubicBezTo>
                  <a:pt x="9979861" y="1041188"/>
                  <a:pt x="9994285" y="1040976"/>
                  <a:pt x="10005987" y="1034475"/>
                </a:cubicBezTo>
                <a:cubicBezTo>
                  <a:pt x="10013837" y="1030114"/>
                  <a:pt x="10018687" y="1021775"/>
                  <a:pt x="10025037" y="1015425"/>
                </a:cubicBezTo>
                <a:cubicBezTo>
                  <a:pt x="10025037" y="1015425"/>
                  <a:pt x="10067504" y="1007579"/>
                  <a:pt x="10088537" y="1002725"/>
                </a:cubicBezTo>
                <a:cubicBezTo>
                  <a:pt x="10095059" y="1001220"/>
                  <a:pt x="10101435" y="999012"/>
                  <a:pt x="10107587" y="996375"/>
                </a:cubicBezTo>
                <a:cubicBezTo>
                  <a:pt x="10130145" y="986707"/>
                  <a:pt x="10132905" y="983730"/>
                  <a:pt x="10152037" y="970975"/>
                </a:cubicBezTo>
                <a:cubicBezTo>
                  <a:pt x="10178529" y="953313"/>
                  <a:pt x="10194623" y="962149"/>
                  <a:pt x="10221887" y="951925"/>
                </a:cubicBezTo>
                <a:cubicBezTo>
                  <a:pt x="10229033" y="949245"/>
                  <a:pt x="10234237" y="942879"/>
                  <a:pt x="10240937" y="939225"/>
                </a:cubicBezTo>
                <a:cubicBezTo>
                  <a:pt x="10257557" y="930159"/>
                  <a:pt x="10274804" y="922292"/>
                  <a:pt x="10291737" y="913825"/>
                </a:cubicBezTo>
                <a:cubicBezTo>
                  <a:pt x="10301262" y="912767"/>
                  <a:pt x="10342261" y="911261"/>
                  <a:pt x="10348887" y="907475"/>
                </a:cubicBezTo>
                <a:lnTo>
                  <a:pt x="10373829" y="894097"/>
                </a:lnTo>
                <a:lnTo>
                  <a:pt x="10374503" y="894649"/>
                </a:lnTo>
                <a:cubicBezTo>
                  <a:pt x="10375859" y="893837"/>
                  <a:pt x="10376932" y="892771"/>
                  <a:pt x="10373928" y="894044"/>
                </a:cubicBezTo>
                <a:lnTo>
                  <a:pt x="10373829" y="894097"/>
                </a:lnTo>
                <a:lnTo>
                  <a:pt x="10373382" y="893730"/>
                </a:lnTo>
                <a:cubicBezTo>
                  <a:pt x="10375257" y="891441"/>
                  <a:pt x="10380643" y="886303"/>
                  <a:pt x="10393337" y="875725"/>
                </a:cubicBezTo>
                <a:cubicBezTo>
                  <a:pt x="10399200" y="870839"/>
                  <a:pt x="10408154" y="869375"/>
                  <a:pt x="10412387" y="863025"/>
                </a:cubicBezTo>
                <a:cubicBezTo>
                  <a:pt x="10417228" y="855763"/>
                  <a:pt x="10417981" y="846319"/>
                  <a:pt x="10418737" y="837625"/>
                </a:cubicBezTo>
                <a:cubicBezTo>
                  <a:pt x="10422226" y="797504"/>
                  <a:pt x="10422970" y="757192"/>
                  <a:pt x="10425087" y="716975"/>
                </a:cubicBezTo>
                <a:cubicBezTo>
                  <a:pt x="10422970" y="708508"/>
                  <a:pt x="10422175" y="699597"/>
                  <a:pt x="10418737" y="691575"/>
                </a:cubicBezTo>
                <a:cubicBezTo>
                  <a:pt x="10415731" y="684560"/>
                  <a:pt x="10408717" y="679671"/>
                  <a:pt x="10406037" y="672525"/>
                </a:cubicBezTo>
                <a:cubicBezTo>
                  <a:pt x="10402247" y="662419"/>
                  <a:pt x="10401804" y="651358"/>
                  <a:pt x="10399687" y="640775"/>
                </a:cubicBezTo>
                <a:cubicBezTo>
                  <a:pt x="10393337" y="630192"/>
                  <a:pt x="10386157" y="620064"/>
                  <a:pt x="10380637" y="609025"/>
                </a:cubicBezTo>
                <a:cubicBezTo>
                  <a:pt x="10377644" y="603038"/>
                  <a:pt x="10377280" y="595962"/>
                  <a:pt x="10374287" y="589975"/>
                </a:cubicBezTo>
                <a:cubicBezTo>
                  <a:pt x="10370874" y="583149"/>
                  <a:pt x="10365373" y="577551"/>
                  <a:pt x="10361587" y="570925"/>
                </a:cubicBezTo>
                <a:cubicBezTo>
                  <a:pt x="10345202" y="542252"/>
                  <a:pt x="10349072" y="536665"/>
                  <a:pt x="10323487" y="507425"/>
                </a:cubicBezTo>
                <a:cubicBezTo>
                  <a:pt x="10318461" y="501682"/>
                  <a:pt x="10310461" y="499410"/>
                  <a:pt x="10304437" y="494725"/>
                </a:cubicBezTo>
                <a:cubicBezTo>
                  <a:pt x="10291388" y="484576"/>
                  <a:pt x="10279037" y="473558"/>
                  <a:pt x="10266337" y="462975"/>
                </a:cubicBezTo>
                <a:cubicBezTo>
                  <a:pt x="10259987" y="460858"/>
                  <a:pt x="10253723" y="458464"/>
                  <a:pt x="10247287" y="456625"/>
                </a:cubicBezTo>
                <a:cubicBezTo>
                  <a:pt x="10231175" y="452022"/>
                  <a:pt x="10218062" y="450450"/>
                  <a:pt x="10202837" y="443925"/>
                </a:cubicBezTo>
                <a:cubicBezTo>
                  <a:pt x="10164459" y="427477"/>
                  <a:pt x="10190273" y="436746"/>
                  <a:pt x="10158387" y="418525"/>
                </a:cubicBezTo>
                <a:cubicBezTo>
                  <a:pt x="10150168" y="413829"/>
                  <a:pt x="10140690" y="411327"/>
                  <a:pt x="10132987" y="405825"/>
                </a:cubicBezTo>
                <a:cubicBezTo>
                  <a:pt x="10125679" y="400605"/>
                  <a:pt x="10120755" y="392619"/>
                  <a:pt x="10113937" y="386775"/>
                </a:cubicBezTo>
                <a:cubicBezTo>
                  <a:pt x="10100153" y="374960"/>
                  <a:pt x="10084564" y="365076"/>
                  <a:pt x="10069487" y="355025"/>
                </a:cubicBezTo>
                <a:cubicBezTo>
                  <a:pt x="10057034" y="346723"/>
                  <a:pt x="10048320" y="333858"/>
                  <a:pt x="10037737" y="323275"/>
                </a:cubicBezTo>
                <a:cubicBezTo>
                  <a:pt x="10020804" y="306342"/>
                  <a:pt x="10004657" y="288584"/>
                  <a:pt x="9986937" y="272475"/>
                </a:cubicBezTo>
                <a:cubicBezTo>
                  <a:pt x="9981290" y="267341"/>
                  <a:pt x="9973681" y="264742"/>
                  <a:pt x="9967887" y="259775"/>
                </a:cubicBezTo>
                <a:cubicBezTo>
                  <a:pt x="9958796" y="251983"/>
                  <a:pt x="9953052" y="240010"/>
                  <a:pt x="9942487" y="234375"/>
                </a:cubicBezTo>
                <a:cubicBezTo>
                  <a:pt x="9920627" y="222716"/>
                  <a:pt x="9895920" y="217442"/>
                  <a:pt x="9872637" y="208975"/>
                </a:cubicBezTo>
                <a:close/>
                <a:moveTo>
                  <a:pt x="0" y="0"/>
                </a:moveTo>
                <a:lnTo>
                  <a:pt x="12858751" y="0"/>
                </a:lnTo>
                <a:lnTo>
                  <a:pt x="12858751" y="4408413"/>
                </a:lnTo>
                <a:lnTo>
                  <a:pt x="0" y="4408413"/>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2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22" name="任意多边形: 形状 2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8" name="矩形 259"/>
          <p:cNvSpPr>
            <a:spLocks noChangeArrowheads="1"/>
          </p:cNvSpPr>
          <p:nvPr/>
        </p:nvSpPr>
        <p:spPr bwMode="auto">
          <a:xfrm>
            <a:off x="4516435" y="5598098"/>
            <a:ext cx="744852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altLang="zh-CN" sz="8000" b="1" dirty="0">
                <a:solidFill>
                  <a:srgbClr val="FF0000"/>
                </a:solidFill>
                <a:cs typeface="Arial" panose="020B0604020202020204" pitchFamily="34" charset="0"/>
              </a:rPr>
              <a:t>THANK YOU</a:t>
            </a:r>
            <a:endParaRPr lang="zh-CN" altLang="en-US" sz="8000" b="1" dirty="0">
              <a:solidFill>
                <a:srgbClr val="FF0000"/>
              </a:solidFill>
              <a:cs typeface="Arial" panose="020B0604020202020204" pitchFamily="34" charset="0"/>
            </a:endParaRPr>
          </a:p>
        </p:txBody>
      </p:sp>
      <p:sp>
        <p:nvSpPr>
          <p:cNvPr id="9" name="矩形 259"/>
          <p:cNvSpPr>
            <a:spLocks noChangeArrowheads="1"/>
          </p:cNvSpPr>
          <p:nvPr/>
        </p:nvSpPr>
        <p:spPr bwMode="auto">
          <a:xfrm>
            <a:off x="6956700" y="5005915"/>
            <a:ext cx="55573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000" dirty="0">
                <a:solidFill>
                  <a:srgbClr val="FF0000"/>
                </a:solidFill>
                <a:cs typeface="Arial" panose="020B0604020202020204" pitchFamily="34" charset="0"/>
              </a:rPr>
              <a:t>感谢</a:t>
            </a:r>
            <a:r>
              <a:rPr lang="zh-CN" altLang="en-US" sz="4000" dirty="0" smtClean="0">
                <a:solidFill>
                  <a:srgbClr val="FF0000"/>
                </a:solidFill>
                <a:cs typeface="Arial" panose="020B0604020202020204" pitchFamily="34" charset="0"/>
              </a:rPr>
              <a:t>聆听</a:t>
            </a:r>
            <a:endParaRPr lang="en-US" altLang="zh-CN" sz="4000" dirty="0">
              <a:solidFill>
                <a:srgbClr val="FF0000"/>
              </a:solidFill>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H_Others_1"/>
          <p:cNvSpPr txBox="1"/>
          <p:nvPr>
            <p:custDataLst>
              <p:tags r:id="rId1"/>
            </p:custDataLst>
          </p:nvPr>
        </p:nvSpPr>
        <p:spPr>
          <a:xfrm>
            <a:off x="1213433" y="2635103"/>
            <a:ext cx="3077903" cy="1231106"/>
          </a:xfrm>
          <a:prstGeom prst="rect">
            <a:avLst/>
          </a:prstGeom>
          <a:noFill/>
        </p:spPr>
        <p:txBody>
          <a:bodyPr vert="horz" wrap="square" lIns="0" tIns="0" rIns="0" bIns="0" rtlCol="0" anchor="ctr" anchorCtr="0">
            <a:spAutoFit/>
          </a:bodyPr>
          <a:lstStyle/>
          <a:p>
            <a:pPr algn="ctr"/>
            <a:r>
              <a:rPr lang="zh-CN" altLang="en-US" sz="80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提纲</a:t>
            </a:r>
            <a:endParaRPr lang="zh-CN" altLang="en-US" sz="80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MH_Others_2"/>
          <p:cNvSpPr txBox="1"/>
          <p:nvPr>
            <p:custDataLst>
              <p:tags r:id="rId2"/>
            </p:custDataLst>
          </p:nvPr>
        </p:nvSpPr>
        <p:spPr>
          <a:xfrm>
            <a:off x="1102828" y="4030286"/>
            <a:ext cx="3299115" cy="492443"/>
          </a:xfrm>
          <a:prstGeom prst="rect">
            <a:avLst/>
          </a:prstGeom>
          <a:noFill/>
        </p:spPr>
        <p:txBody>
          <a:bodyPr wrap="square" lIns="0" tIns="0" rIns="0" bIns="0">
            <a:spAutoFit/>
          </a:bodyPr>
          <a:lstStyle/>
          <a:p>
            <a:pPr algn="ctr">
              <a:defRPr/>
            </a:pPr>
            <a:r>
              <a:rPr lang="en-US" altLang="zh-CN"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CONTENTS</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任意多边形 9"/>
          <p:cNvSpPr/>
          <p:nvPr/>
        </p:nvSpPr>
        <p:spPr bwMode="auto">
          <a:xfrm flipH="1">
            <a:off x="3130229" y="199"/>
            <a:ext cx="6140653" cy="7232253"/>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1"/>
          </a:solidFill>
          <a:ln>
            <a:noFill/>
          </a:ln>
        </p:spPr>
        <p:txBody>
          <a:bodyPr vert="horz" wrap="square" lIns="128573" tIns="64286" rIns="128573" bIns="64286" numCol="1" anchor="t" anchorCtr="0" compatLnSpc="1">
            <a:noAutofit/>
          </a:bodyPr>
          <a:lstStyle/>
          <a:p>
            <a:endParaRPr lang="zh-CN" altLang="en-US"/>
          </a:p>
        </p:txBody>
      </p:sp>
      <p:sp>
        <p:nvSpPr>
          <p:cNvPr id="12" name="MH_Entry_1"/>
          <p:cNvSpPr/>
          <p:nvPr>
            <p:custDataLst>
              <p:tags r:id="rId3"/>
            </p:custDataLst>
          </p:nvPr>
        </p:nvSpPr>
        <p:spPr>
          <a:xfrm>
            <a:off x="9082069" y="1098483"/>
            <a:ext cx="3391916" cy="64633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8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政策依据</a:t>
            </a:r>
            <a:endParaRPr lang="en-US" altLang="zh-CN" sz="28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The policy basis</a:t>
            </a:r>
            <a:endParaRPr lang="zh-CN" altLang="en-US"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MH_Entry_2"/>
          <p:cNvSpPr/>
          <p:nvPr>
            <p:custDataLst>
              <p:tags r:id="rId4"/>
            </p:custDataLst>
          </p:nvPr>
        </p:nvSpPr>
        <p:spPr>
          <a:xfrm>
            <a:off x="8730448" y="1923072"/>
            <a:ext cx="3391916" cy="64633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8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责任部门</a:t>
            </a:r>
            <a:endParaRPr lang="en-US" altLang="zh-CN" sz="28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4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The responsibility department</a:t>
            </a:r>
            <a:endParaRPr lang="zh-CN" altLang="en-US" sz="14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MH_Entry_3"/>
          <p:cNvSpPr/>
          <p:nvPr>
            <p:custDataLst>
              <p:tags r:id="rId5"/>
            </p:custDataLst>
          </p:nvPr>
        </p:nvSpPr>
        <p:spPr>
          <a:xfrm>
            <a:off x="8277031" y="2772709"/>
            <a:ext cx="2251057" cy="64633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8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资金来源</a:t>
            </a:r>
            <a:endParaRPr lang="en-US" altLang="zh-CN" sz="28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Sources of funding</a:t>
            </a:r>
            <a:endParaRPr lang="zh-CN" altLang="en-US"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MH_Entry_4"/>
          <p:cNvSpPr/>
          <p:nvPr>
            <p:custDataLst>
              <p:tags r:id="rId6"/>
            </p:custDataLst>
          </p:nvPr>
        </p:nvSpPr>
        <p:spPr>
          <a:xfrm>
            <a:off x="7749809" y="3567346"/>
            <a:ext cx="2251057" cy="64633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8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补贴方式</a:t>
            </a:r>
            <a:endParaRPr lang="en-US" altLang="zh-CN" sz="28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4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Subsidy way</a:t>
            </a:r>
            <a:endParaRPr lang="zh-CN" altLang="en-US" sz="14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MH_Number_1"/>
          <p:cNvSpPr/>
          <p:nvPr>
            <p:custDataLst>
              <p:tags r:id="rId7"/>
            </p:custDataLst>
          </p:nvPr>
        </p:nvSpPr>
        <p:spPr>
          <a:xfrm>
            <a:off x="8060064" y="908328"/>
            <a:ext cx="702722" cy="702722"/>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01</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MH_Number_2"/>
          <p:cNvSpPr/>
          <p:nvPr>
            <p:custDataLst>
              <p:tags r:id="rId8"/>
            </p:custDataLst>
          </p:nvPr>
        </p:nvSpPr>
        <p:spPr>
          <a:xfrm>
            <a:off x="7662266" y="1726545"/>
            <a:ext cx="702722" cy="702722"/>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02</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Number_3"/>
          <p:cNvSpPr/>
          <p:nvPr>
            <p:custDataLst>
              <p:tags r:id="rId9"/>
            </p:custDataLst>
          </p:nvPr>
        </p:nvSpPr>
        <p:spPr>
          <a:xfrm>
            <a:off x="7228524" y="2544762"/>
            <a:ext cx="738664" cy="738664"/>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03</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MH_Number_4"/>
          <p:cNvSpPr/>
          <p:nvPr>
            <p:custDataLst>
              <p:tags r:id="rId10"/>
            </p:custDataLst>
          </p:nvPr>
        </p:nvSpPr>
        <p:spPr>
          <a:xfrm>
            <a:off x="6794782" y="3398921"/>
            <a:ext cx="738664" cy="738664"/>
          </a:xfrm>
          <a:prstGeom prst="ellipse">
            <a:avLst/>
          </a:prstGeom>
          <a:solidFill>
            <a:schemeClr val="accent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04</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3" name="MH_Number_3"/>
          <p:cNvSpPr/>
          <p:nvPr>
            <p:custDataLst>
              <p:tags r:id="rId11"/>
            </p:custDataLst>
          </p:nvPr>
        </p:nvSpPr>
        <p:spPr>
          <a:xfrm>
            <a:off x="6361040" y="4253080"/>
            <a:ext cx="738664" cy="738664"/>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05</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MH_Entry_3"/>
          <p:cNvSpPr/>
          <p:nvPr>
            <p:custDataLst>
              <p:tags r:id="rId12"/>
            </p:custDataLst>
          </p:nvPr>
        </p:nvSpPr>
        <p:spPr>
          <a:xfrm>
            <a:off x="7378211" y="4433637"/>
            <a:ext cx="2251057" cy="64633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8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申领流程</a:t>
            </a:r>
            <a:endParaRPr lang="en-US" altLang="zh-CN" sz="28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Application process</a:t>
            </a:r>
            <a:endParaRPr lang="zh-CN" altLang="en-US"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28"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prstClr val="white"/>
              </a:solidFill>
            </a:endParaRPr>
          </a:p>
        </p:txBody>
      </p:sp>
      <p:sp>
        <p:nvSpPr>
          <p:cNvPr id="29" name="MH_Number_3"/>
          <p:cNvSpPr/>
          <p:nvPr>
            <p:custDataLst>
              <p:tags r:id="rId13"/>
            </p:custDataLst>
          </p:nvPr>
        </p:nvSpPr>
        <p:spPr>
          <a:xfrm>
            <a:off x="5927298" y="5107239"/>
            <a:ext cx="738664" cy="738664"/>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06</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MH_Entry_3"/>
          <p:cNvSpPr/>
          <p:nvPr>
            <p:custDataLst>
              <p:tags r:id="rId14"/>
            </p:custDataLst>
          </p:nvPr>
        </p:nvSpPr>
        <p:spPr>
          <a:xfrm>
            <a:off x="6928801" y="5253126"/>
            <a:ext cx="2251057" cy="64633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800" dirty="0">
                <a:solidFill>
                  <a:srgbClr val="00B0F0"/>
                </a:solidFill>
                <a:latin typeface="微软雅黑" panose="020B0503020204020204" pitchFamily="34" charset="-122"/>
                <a:ea typeface="微软雅黑" panose="020B0503020204020204" pitchFamily="34" charset="-122"/>
                <a:sym typeface="Arial" panose="020B0604020202020204" pitchFamily="34" charset="0"/>
              </a:rPr>
              <a:t>使用要求</a:t>
            </a:r>
            <a:endParaRPr lang="en-US" altLang="zh-CN" sz="2800" dirty="0">
              <a:solidFill>
                <a:srgbClr val="00B0F0"/>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400" dirty="0">
                <a:solidFill>
                  <a:srgbClr val="00B0F0"/>
                </a:solidFill>
                <a:latin typeface="微软雅黑" panose="020B0503020204020204" pitchFamily="34" charset="-122"/>
                <a:ea typeface="微软雅黑" panose="020B0503020204020204" pitchFamily="34" charset="-122"/>
                <a:sym typeface="Arial" panose="020B0604020202020204" pitchFamily="34" charset="0"/>
              </a:rPr>
              <a:t>Use requirement</a:t>
            </a:r>
            <a:endParaRPr lang="zh-CN" altLang="en-US" sz="1400" dirty="0">
              <a:solidFill>
                <a:srgbClr val="00B0F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1" name="MH_Number_3"/>
          <p:cNvSpPr/>
          <p:nvPr>
            <p:custDataLst>
              <p:tags r:id="rId15"/>
            </p:custDataLst>
          </p:nvPr>
        </p:nvSpPr>
        <p:spPr>
          <a:xfrm>
            <a:off x="5461891" y="5961397"/>
            <a:ext cx="738664" cy="738664"/>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07</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32" name="MH_Entry_3"/>
          <p:cNvSpPr/>
          <p:nvPr>
            <p:custDataLst>
              <p:tags r:id="rId16"/>
            </p:custDataLst>
          </p:nvPr>
        </p:nvSpPr>
        <p:spPr>
          <a:xfrm>
            <a:off x="6479391" y="6070301"/>
            <a:ext cx="2251057" cy="64633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8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兑现流程</a:t>
            </a:r>
            <a:endParaRPr lang="en-US" altLang="zh-CN" sz="28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Cash flow</a:t>
            </a:r>
            <a:endParaRPr lang="zh-CN" altLang="en-US"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l="8079"/>
          <a:stretch>
            <a:fillRect/>
          </a:stretch>
        </p:blipFill>
        <p:spPr>
          <a:xfrm>
            <a:off x="0" y="0"/>
            <a:ext cx="12846969" cy="7232650"/>
          </a:xfrm>
          <a:prstGeom prst="rect">
            <a:avLst/>
          </a:prstGeom>
        </p:spPr>
      </p:pic>
      <p:sp>
        <p:nvSpPr>
          <p:cNvPr id="13" name="矩形 12"/>
          <p:cNvSpPr/>
          <p:nvPr>
            <p:custDataLst>
              <p:tags r:id="rId2"/>
            </p:custDataLst>
          </p:nvPr>
        </p:nvSpPr>
        <p:spPr>
          <a:xfrm>
            <a:off x="4268781" y="3003593"/>
            <a:ext cx="858961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1522853"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01</a:t>
            </a:r>
            <a:endParaRPr lang="zh-CN" altLang="en-US"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p:nvPr>
            <p:custDataLst>
              <p:tags r:id="rId4"/>
            </p:custDataLst>
          </p:nvPr>
        </p:nvSpPr>
        <p:spPr>
          <a:xfrm>
            <a:off x="6631398" y="3236745"/>
            <a:ext cx="4257961" cy="553870"/>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4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政策依据</a:t>
            </a:r>
            <a:endParaRPr lang="zh-CN" altLang="en-US" sz="4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文本占位符 6"/>
          <p:cNvSpPr txBox="1"/>
          <p:nvPr>
            <p:custDataLst>
              <p:tags r:id="rId5"/>
            </p:custDataLst>
          </p:nvPr>
        </p:nvSpPr>
        <p:spPr>
          <a:xfrm>
            <a:off x="6631398" y="3813919"/>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The policy basis</a:t>
            </a:r>
            <a:endParaRPr lang="en-US" altLang="zh-CN"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文本框 17"/>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18"/>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6"/>
    </p:custData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cstate="print">
            <a:extLst>
              <a:ext uri="{28A0092B-C50C-407E-A947-70E740481C1C}">
                <a14:useLocalDpi xmlns:a14="http://schemas.microsoft.com/office/drawing/2010/main" val="0"/>
              </a:ext>
            </a:extLst>
          </a:blip>
          <a:srcRect t="13420"/>
          <a:stretch>
            <a:fillRect/>
          </a:stretch>
        </p:blipFill>
        <p:spPr>
          <a:xfrm>
            <a:off x="-4961" y="-200099"/>
            <a:ext cx="12929031" cy="7432749"/>
          </a:xfrm>
          <a:prstGeom prst="rect">
            <a:avLst/>
          </a:prstGeom>
        </p:spPr>
      </p:pic>
      <p:sp>
        <p:nvSpPr>
          <p:cNvPr id="11" name="Rectangle 10"/>
          <p:cNvSpPr/>
          <p:nvPr/>
        </p:nvSpPr>
        <p:spPr>
          <a:xfrm>
            <a:off x="707" y="1765574"/>
            <a:ext cx="12923363" cy="221079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2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 name="矩形 1"/>
          <p:cNvSpPr/>
          <p:nvPr/>
        </p:nvSpPr>
        <p:spPr>
          <a:xfrm>
            <a:off x="884238" y="2226016"/>
            <a:ext cx="11017250" cy="1289905"/>
          </a:xfrm>
          <a:prstGeom prst="rect">
            <a:avLst/>
          </a:prstGeom>
        </p:spPr>
        <p:txBody>
          <a:bodyPr wrap="square">
            <a:spAutoFit/>
          </a:bodyPr>
          <a:lstStyle/>
          <a:p>
            <a:pPr indent="575945" algn="just">
              <a:lnSpc>
                <a:spcPct val="150000"/>
              </a:lnSpc>
              <a:spcAft>
                <a:spcPts val="0"/>
              </a:spcAft>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根据</a:t>
            </a:r>
            <a:r>
              <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柳州市人民政府关于加快工业设计产业发展的若干措施</a:t>
            </a:r>
            <a:r>
              <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文件精神，为加快我市工业设计产业发展，繁荣工业设计服务市场，以工业设计创新券补贴形式鼓励有需求的企业向专业设计机构购买工业设计服务，特制定本办法。</a:t>
            </a:r>
            <a:endPar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r="5826"/>
          <a:stretch>
            <a:fillRect/>
          </a:stretch>
        </p:blipFill>
        <p:spPr>
          <a:xfrm>
            <a:off x="0" y="-31615"/>
            <a:ext cx="12846970" cy="7264265"/>
          </a:xfrm>
          <a:prstGeom prst="rect">
            <a:avLst/>
          </a:prstGeom>
        </p:spPr>
      </p:pic>
      <p:sp>
        <p:nvSpPr>
          <p:cNvPr id="13" name="矩形 12"/>
          <p:cNvSpPr/>
          <p:nvPr>
            <p:custDataLst>
              <p:tags r:id="rId2"/>
            </p:custDataLst>
          </p:nvPr>
        </p:nvSpPr>
        <p:spPr>
          <a:xfrm>
            <a:off x="4257354" y="3003593"/>
            <a:ext cx="858961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p:nvPr>
            <p:custDataLst>
              <p:tags r:id="rId3"/>
            </p:custDataLst>
          </p:nvPr>
        </p:nvSpPr>
        <p:spPr>
          <a:xfrm>
            <a:off x="6631397" y="3158826"/>
            <a:ext cx="4257961" cy="6924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5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责任部门</a:t>
            </a:r>
            <a:endParaRPr lang="zh-CN" altLang="en-US" sz="5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文本占位符 6"/>
          <p:cNvSpPr txBox="1"/>
          <p:nvPr>
            <p:custDataLst>
              <p:tags r:id="rId4"/>
            </p:custDataLst>
          </p:nvPr>
        </p:nvSpPr>
        <p:spPr>
          <a:xfrm>
            <a:off x="6708489" y="3911465"/>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The responsibility department</a:t>
            </a:r>
            <a:endParaRPr lang="en-US" altLang="zh-CN"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5"/>
            </p:custDataLst>
          </p:nvPr>
        </p:nvSpPr>
        <p:spPr bwMode="auto">
          <a:xfrm>
            <a:off x="4574077" y="2808806"/>
            <a:ext cx="1522853"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02</a:t>
            </a:r>
            <a:endParaRPr lang="zh-CN" altLang="en-US"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文本框 17"/>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18"/>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6"/>
    </p:custData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alphaModFix amt="97000"/>
            <a:extLst>
              <a:ext uri="{28A0092B-C50C-407E-A947-70E740481C1C}">
                <a14:useLocalDpi xmlns:a14="http://schemas.microsoft.com/office/drawing/2010/main" val="0"/>
              </a:ext>
            </a:extLst>
          </a:blip>
          <a:srcRect r="39594"/>
          <a:stretch>
            <a:fillRect/>
          </a:stretch>
        </p:blipFill>
        <p:spPr>
          <a:xfrm>
            <a:off x="-20238" y="0"/>
            <a:ext cx="5657525" cy="7232650"/>
          </a:xfrm>
          <a:custGeom>
            <a:avLst/>
            <a:gdLst>
              <a:gd name="connsiteX0" fmla="*/ 2974521 w 7328807"/>
              <a:gd name="connsiteY0" fmla="*/ 0 h 7247165"/>
              <a:gd name="connsiteX1" fmla="*/ 7328807 w 7328807"/>
              <a:gd name="connsiteY1" fmla="*/ 7247164 h 7247165"/>
              <a:gd name="connsiteX2" fmla="*/ 0 w 7328807"/>
              <a:gd name="connsiteY2" fmla="*/ 7247165 h 7247165"/>
              <a:gd name="connsiteX3" fmla="*/ 0 w 7328807"/>
              <a:gd name="connsiteY3" fmla="*/ 14515 h 7247165"/>
            </a:gdLst>
            <a:ahLst/>
            <a:cxnLst>
              <a:cxn ang="0">
                <a:pos x="connsiteX0" y="connsiteY0"/>
              </a:cxn>
              <a:cxn ang="0">
                <a:pos x="connsiteX1" y="connsiteY1"/>
              </a:cxn>
              <a:cxn ang="0">
                <a:pos x="connsiteX2" y="connsiteY2"/>
              </a:cxn>
              <a:cxn ang="0">
                <a:pos x="connsiteX3" y="connsiteY3"/>
              </a:cxn>
            </a:cxnLst>
            <a:rect l="l" t="t" r="r" b="b"/>
            <a:pathLst>
              <a:path w="7328807" h="7247165">
                <a:moveTo>
                  <a:pt x="2974521" y="0"/>
                </a:moveTo>
                <a:lnTo>
                  <a:pt x="7328807" y="7247164"/>
                </a:lnTo>
                <a:lnTo>
                  <a:pt x="0" y="7247165"/>
                </a:lnTo>
                <a:lnTo>
                  <a:pt x="0" y="14515"/>
                </a:lnTo>
                <a:close/>
              </a:path>
            </a:pathLst>
          </a:custGeom>
          <a:blipFill dpi="0" rotWithShape="1">
            <a:blip r:embed="rId2" cstate="print">
              <a:alphaModFix amt="97000"/>
            </a:blip>
            <a:srcRect/>
            <a:tile tx="0" ty="0" sx="100000" sy="100000" flip="none" algn="tl"/>
          </a:blipFill>
          <a:ln>
            <a:noFill/>
          </a:ln>
        </p:spPr>
      </p:pic>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责任部门</a:t>
            </a:r>
            <a:endParaRPr lang="zh-CN" altLang="en-US" sz="3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The responsibility department</a:t>
            </a:r>
            <a:endParaRPr lang="en-US" altLang="zh-CN"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 name="组合 5"/>
          <p:cNvGrpSpPr/>
          <p:nvPr/>
        </p:nvGrpSpPr>
        <p:grpSpPr>
          <a:xfrm>
            <a:off x="6285359" y="1168053"/>
            <a:ext cx="5503229" cy="4944131"/>
            <a:chOff x="6069335" y="963598"/>
            <a:chExt cx="5503229" cy="4944131"/>
          </a:xfrm>
        </p:grpSpPr>
        <p:grpSp>
          <p:nvGrpSpPr>
            <p:cNvPr id="18" name="组合 17"/>
            <p:cNvGrpSpPr/>
            <p:nvPr/>
          </p:nvGrpSpPr>
          <p:grpSpPr>
            <a:xfrm>
              <a:off x="6069335" y="963598"/>
              <a:ext cx="5503229" cy="4944131"/>
              <a:chOff x="4154104" y="2144682"/>
              <a:chExt cx="4515384" cy="4056646"/>
            </a:xfrm>
          </p:grpSpPr>
          <p:sp>
            <p:nvSpPr>
              <p:cNvPr id="19" name="MH_SubTitle_2"/>
              <p:cNvSpPr/>
              <p:nvPr>
                <p:custDataLst>
                  <p:tags r:id="rId3"/>
                </p:custDataLst>
              </p:nvPr>
            </p:nvSpPr>
            <p:spPr>
              <a:xfrm rot="1800000" flipH="1">
                <a:off x="6355710" y="4190584"/>
                <a:ext cx="2313778" cy="1995676"/>
              </a:xfrm>
              <a:custGeom>
                <a:avLst/>
                <a:gdLst>
                  <a:gd name="connsiteX0" fmla="*/ 553174 w 2193408"/>
                  <a:gd name="connsiteY0" fmla="*/ 0 h 1890868"/>
                  <a:gd name="connsiteX1" fmla="*/ 1640234 w 2193408"/>
                  <a:gd name="connsiteY1" fmla="*/ 0 h 1890868"/>
                  <a:gd name="connsiteX2" fmla="*/ 2193408 w 2193408"/>
                  <a:gd name="connsiteY2" fmla="*/ 945434 h 1890868"/>
                  <a:gd name="connsiteX3" fmla="*/ 1640234 w 2193408"/>
                  <a:gd name="connsiteY3" fmla="*/ 1890868 h 1890868"/>
                  <a:gd name="connsiteX4" fmla="*/ 553174 w 2193408"/>
                  <a:gd name="connsiteY4" fmla="*/ 1890868 h 1890868"/>
                  <a:gd name="connsiteX5" fmla="*/ 0 w 2193408"/>
                  <a:gd name="connsiteY5" fmla="*/ 945434 h 189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408" h="1890868">
                    <a:moveTo>
                      <a:pt x="553174" y="0"/>
                    </a:moveTo>
                    <a:lnTo>
                      <a:pt x="1640234" y="0"/>
                    </a:lnTo>
                    <a:lnTo>
                      <a:pt x="2193408" y="945434"/>
                    </a:lnTo>
                    <a:lnTo>
                      <a:pt x="1640234" y="1890868"/>
                    </a:lnTo>
                    <a:lnTo>
                      <a:pt x="553174" y="1890868"/>
                    </a:lnTo>
                    <a:lnTo>
                      <a:pt x="0" y="945434"/>
                    </a:lnTo>
                    <a:close/>
                  </a:path>
                </a:pathLst>
              </a:custGeom>
              <a:solidFill>
                <a:srgbClr val="FFFFFF"/>
              </a:solidFill>
              <a:ln w="101600" cap="flat" cmpd="sng" algn="ctr">
                <a:solidFill>
                  <a:schemeClr val="accent1"/>
                </a:solidFill>
                <a:prstDash val="solid"/>
                <a:miter lim="800000"/>
              </a:ln>
              <a:effectLst/>
            </p:spPr>
            <p:txBody>
              <a:bodyPr lIns="645433" tIns="303733" rIns="645433" bIns="303733" anchor="ctr">
                <a:normAutofit/>
              </a:bodyPr>
              <a:lstStyle/>
              <a:p>
                <a:pPr algn="ctr" fontAlgn="auto">
                  <a:lnSpc>
                    <a:spcPct val="120000"/>
                  </a:lnSpc>
                  <a:spcBef>
                    <a:spcPts val="0"/>
                  </a:spcBef>
                  <a:spcAft>
                    <a:spcPts val="0"/>
                  </a:spcAft>
                  <a:defRPr/>
                </a:pPr>
                <a:endParaRPr lang="zh-CN" altLang="en-US" sz="2400" b="1" kern="0" dirty="0">
                  <a:solidFill>
                    <a:srgbClr val="525252"/>
                  </a:solidFill>
                  <a:latin typeface="微软雅黑" panose="020B0503020204020204" pitchFamily="34" charset="-122"/>
                  <a:ea typeface="微软雅黑" panose="020B0503020204020204" pitchFamily="34" charset="-122"/>
                </a:endParaRPr>
              </a:p>
            </p:txBody>
          </p:sp>
          <p:sp>
            <p:nvSpPr>
              <p:cNvPr id="20" name="MH_SubTitle_3"/>
              <p:cNvSpPr/>
              <p:nvPr>
                <p:custDataLst>
                  <p:tags r:id="rId4"/>
                </p:custDataLst>
              </p:nvPr>
            </p:nvSpPr>
            <p:spPr>
              <a:xfrm rot="19800000">
                <a:off x="4154104" y="4207327"/>
                <a:ext cx="2313778" cy="1994001"/>
              </a:xfrm>
              <a:custGeom>
                <a:avLst/>
                <a:gdLst>
                  <a:gd name="connsiteX0" fmla="*/ 553174 w 2193408"/>
                  <a:gd name="connsiteY0" fmla="*/ 0 h 1890868"/>
                  <a:gd name="connsiteX1" fmla="*/ 1640234 w 2193408"/>
                  <a:gd name="connsiteY1" fmla="*/ 0 h 1890868"/>
                  <a:gd name="connsiteX2" fmla="*/ 2193408 w 2193408"/>
                  <a:gd name="connsiteY2" fmla="*/ 945434 h 1890868"/>
                  <a:gd name="connsiteX3" fmla="*/ 1640234 w 2193408"/>
                  <a:gd name="connsiteY3" fmla="*/ 1890868 h 1890868"/>
                  <a:gd name="connsiteX4" fmla="*/ 553174 w 2193408"/>
                  <a:gd name="connsiteY4" fmla="*/ 1890868 h 1890868"/>
                  <a:gd name="connsiteX5" fmla="*/ 0 w 2193408"/>
                  <a:gd name="connsiteY5" fmla="*/ 945434 h 189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408" h="1890868">
                    <a:moveTo>
                      <a:pt x="553174" y="0"/>
                    </a:moveTo>
                    <a:lnTo>
                      <a:pt x="1640234" y="0"/>
                    </a:lnTo>
                    <a:lnTo>
                      <a:pt x="2193408" y="945434"/>
                    </a:lnTo>
                    <a:lnTo>
                      <a:pt x="1640234" y="1890868"/>
                    </a:lnTo>
                    <a:lnTo>
                      <a:pt x="553174" y="1890868"/>
                    </a:lnTo>
                    <a:lnTo>
                      <a:pt x="0" y="945434"/>
                    </a:lnTo>
                    <a:close/>
                  </a:path>
                </a:pathLst>
              </a:custGeom>
              <a:solidFill>
                <a:srgbClr val="FFFFFF"/>
              </a:solidFill>
              <a:ln w="101600" cap="flat" cmpd="sng" algn="ctr">
                <a:solidFill>
                  <a:schemeClr val="accent1"/>
                </a:solidFill>
                <a:prstDash val="solid"/>
                <a:miter lim="800000"/>
              </a:ln>
              <a:effectLst/>
            </p:spPr>
            <p:txBody>
              <a:bodyPr lIns="645433" tIns="303733" rIns="645433" bIns="303733" anchor="ctr">
                <a:normAutofit/>
              </a:bodyPr>
              <a:lstStyle/>
              <a:p>
                <a:pPr algn="ctr" fontAlgn="auto">
                  <a:lnSpc>
                    <a:spcPct val="120000"/>
                  </a:lnSpc>
                  <a:spcBef>
                    <a:spcPts val="0"/>
                  </a:spcBef>
                  <a:spcAft>
                    <a:spcPts val="0"/>
                  </a:spcAft>
                  <a:defRPr/>
                </a:pPr>
                <a:endParaRPr lang="zh-CN" altLang="en-US" sz="2400" b="1" kern="0" dirty="0">
                  <a:solidFill>
                    <a:srgbClr val="525252"/>
                  </a:solidFill>
                  <a:latin typeface="微软雅黑" panose="020B0503020204020204" pitchFamily="34" charset="-122"/>
                  <a:ea typeface="微软雅黑" panose="020B0503020204020204" pitchFamily="34" charset="-122"/>
                </a:endParaRPr>
              </a:p>
            </p:txBody>
          </p:sp>
          <p:sp>
            <p:nvSpPr>
              <p:cNvPr id="21" name="MH_SubTitle_1"/>
              <p:cNvSpPr/>
              <p:nvPr>
                <p:custDataLst>
                  <p:tags r:id="rId5"/>
                </p:custDataLst>
              </p:nvPr>
            </p:nvSpPr>
            <p:spPr>
              <a:xfrm>
                <a:off x="5414795" y="2144682"/>
                <a:ext cx="2002374" cy="2300385"/>
              </a:xfrm>
              <a:custGeom>
                <a:avLst/>
                <a:gdLst>
                  <a:gd name="connsiteX0" fmla="*/ 951779 w 1899546"/>
                  <a:gd name="connsiteY0" fmla="*/ 0 h 2181070"/>
                  <a:gd name="connsiteX1" fmla="*/ 1893201 w 1899546"/>
                  <a:gd name="connsiteY1" fmla="*/ 543530 h 2181070"/>
                  <a:gd name="connsiteX2" fmla="*/ 1899546 w 1899546"/>
                  <a:gd name="connsiteY2" fmla="*/ 1638887 h 2181070"/>
                  <a:gd name="connsiteX3" fmla="*/ 947767 w 1899546"/>
                  <a:gd name="connsiteY3" fmla="*/ 2181070 h 2181070"/>
                  <a:gd name="connsiteX4" fmla="*/ 6345 w 1899546"/>
                  <a:gd name="connsiteY4" fmla="*/ 1637540 h 2181070"/>
                  <a:gd name="connsiteX5" fmla="*/ 0 w 1899546"/>
                  <a:gd name="connsiteY5" fmla="*/ 542183 h 218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9546" h="2181070">
                    <a:moveTo>
                      <a:pt x="951779" y="0"/>
                    </a:moveTo>
                    <a:lnTo>
                      <a:pt x="1893201" y="543530"/>
                    </a:lnTo>
                    <a:lnTo>
                      <a:pt x="1899546" y="1638887"/>
                    </a:lnTo>
                    <a:lnTo>
                      <a:pt x="947767" y="2181070"/>
                    </a:lnTo>
                    <a:lnTo>
                      <a:pt x="6345" y="1637540"/>
                    </a:lnTo>
                    <a:lnTo>
                      <a:pt x="0" y="542183"/>
                    </a:lnTo>
                    <a:close/>
                  </a:path>
                </a:pathLst>
              </a:custGeom>
              <a:solidFill>
                <a:srgbClr val="FFFFFF"/>
              </a:solidFill>
              <a:ln w="101600" cap="flat" cmpd="sng" algn="ctr">
                <a:solidFill>
                  <a:schemeClr val="accent1"/>
                </a:solidFill>
                <a:prstDash val="solid"/>
                <a:miter lim="800000"/>
              </a:ln>
              <a:effectLst/>
            </p:spPr>
            <p:txBody>
              <a:bodyPr lIns="75933" tIns="645433" rIns="75933" bIns="759333" anchor="ctr">
                <a:normAutofit/>
              </a:bodyPr>
              <a:lstStyle/>
              <a:p>
                <a:pPr algn="ctr" fontAlgn="auto">
                  <a:lnSpc>
                    <a:spcPct val="120000"/>
                  </a:lnSpc>
                  <a:spcBef>
                    <a:spcPts val="0"/>
                  </a:spcBef>
                  <a:spcAft>
                    <a:spcPts val="0"/>
                  </a:spcAft>
                  <a:defRPr/>
                </a:pPr>
                <a:endParaRPr lang="zh-CN" altLang="en-US" sz="2400" b="1" kern="0" dirty="0">
                  <a:solidFill>
                    <a:srgbClr val="525252"/>
                  </a:solidFill>
                  <a:latin typeface="微软雅黑" panose="020B0503020204020204" pitchFamily="34" charset="-122"/>
                  <a:ea typeface="微软雅黑" panose="020B0503020204020204" pitchFamily="34" charset="-122"/>
                </a:endParaRPr>
              </a:p>
            </p:txBody>
          </p:sp>
          <p:sp>
            <p:nvSpPr>
              <p:cNvPr id="23" name="MH_Other_2"/>
              <p:cNvSpPr/>
              <p:nvPr>
                <p:custDataLst>
                  <p:tags r:id="rId6"/>
                </p:custDataLst>
              </p:nvPr>
            </p:nvSpPr>
            <p:spPr>
              <a:xfrm>
                <a:off x="5553757" y="3544335"/>
                <a:ext cx="1724451" cy="1724451"/>
              </a:xfrm>
              <a:prstGeom prst="ellipse">
                <a:avLst/>
              </a:prstGeom>
              <a:solidFill>
                <a:schemeClr val="accent1"/>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sz="2400" b="1" kern="0">
                  <a:solidFill>
                    <a:sysClr val="window" lastClr="FFFFFF"/>
                  </a:solidFill>
                  <a:latin typeface="微软雅黑" panose="020B0503020204020204" pitchFamily="34" charset="-122"/>
                  <a:ea typeface="微软雅黑" panose="020B0503020204020204" pitchFamily="34" charset="-122"/>
                </a:endParaRPr>
              </a:p>
            </p:txBody>
          </p:sp>
          <p:sp>
            <p:nvSpPr>
              <p:cNvPr id="24" name="MH_Title_1"/>
              <p:cNvSpPr/>
              <p:nvPr>
                <p:custDataLst>
                  <p:tags r:id="rId7"/>
                </p:custDataLst>
              </p:nvPr>
            </p:nvSpPr>
            <p:spPr>
              <a:xfrm>
                <a:off x="5756337" y="3746914"/>
                <a:ext cx="1319289" cy="1319289"/>
              </a:xfrm>
              <a:prstGeom prst="ellipse">
                <a:avLst/>
              </a:prstGeom>
              <a:solidFill>
                <a:srgbClr val="FFFFFF"/>
              </a:solidFill>
              <a:ln w="25400" cap="flat" cmpd="sng" algn="ctr">
                <a:solidFill>
                  <a:sysClr val="window" lastClr="FFFFFF"/>
                </a:solidFill>
                <a:prstDash val="solid"/>
              </a:ln>
              <a:effectLst/>
            </p:spPr>
            <p:txBody>
              <a:bodyPr anchor="ctr">
                <a:noAutofit/>
              </a:bodyPr>
              <a:lstStyle/>
              <a:p>
                <a:pPr algn="ctr" fontAlgn="auto">
                  <a:spcBef>
                    <a:spcPts val="0"/>
                  </a:spcBef>
                  <a:spcAft>
                    <a:spcPts val="0"/>
                  </a:spcAft>
                  <a:defRPr/>
                </a:pPr>
                <a:r>
                  <a:rPr lang="zh-CN" altLang="en-US" sz="3200" b="1" kern="0" dirty="0">
                    <a:solidFill>
                      <a:schemeClr val="accent2">
                        <a:lumMod val="75000"/>
                      </a:schemeClr>
                    </a:solidFill>
                    <a:latin typeface="微软雅黑" panose="020B0503020204020204" pitchFamily="34" charset="-122"/>
                    <a:ea typeface="微软雅黑" panose="020B0503020204020204" pitchFamily="34" charset="-122"/>
                  </a:rPr>
                  <a:t>责任</a:t>
                </a:r>
                <a:endParaRPr lang="en-US" altLang="zh-CN" sz="3200" b="1" kern="0" dirty="0">
                  <a:solidFill>
                    <a:schemeClr val="accent2">
                      <a:lumMod val="75000"/>
                    </a:schemeClr>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3200" b="1" kern="0" dirty="0">
                    <a:solidFill>
                      <a:schemeClr val="accent2">
                        <a:lumMod val="75000"/>
                      </a:schemeClr>
                    </a:solidFill>
                    <a:latin typeface="微软雅黑" panose="020B0503020204020204" pitchFamily="34" charset="-122"/>
                    <a:ea typeface="微软雅黑" panose="020B0503020204020204" pitchFamily="34" charset="-122"/>
                  </a:rPr>
                  <a:t>部门</a:t>
                </a:r>
                <a:endParaRPr lang="en-US" sz="3200" b="1" kern="0" dirty="0">
                  <a:solidFill>
                    <a:schemeClr val="accent2">
                      <a:lumMod val="75000"/>
                    </a:schemeClr>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7869600" y="1988986"/>
              <a:ext cx="1987292" cy="565604"/>
            </a:xfrm>
            <a:prstGeom prst="rect">
              <a:avLst/>
            </a:prstGeom>
          </p:spPr>
          <p:txBody>
            <a:bodyPr wrap="square">
              <a:spAutoFit/>
            </a:bodyPr>
            <a:lstStyle/>
            <a:p>
              <a:pPr algn="ctr" fontAlgn="auto">
                <a:lnSpc>
                  <a:spcPct val="120000"/>
                </a:lnSpc>
                <a:spcBef>
                  <a:spcPts val="0"/>
                </a:spcBef>
                <a:spcAft>
                  <a:spcPts val="0"/>
                </a:spcAft>
                <a:defRPr/>
              </a:pPr>
              <a:r>
                <a:rPr lang="zh-CN" altLang="en-US" sz="2800" b="1" kern="0" dirty="0">
                  <a:solidFill>
                    <a:srgbClr val="525252"/>
                  </a:solidFill>
                  <a:latin typeface="微软雅黑" panose="020B0503020204020204" pitchFamily="34" charset="-122"/>
                  <a:ea typeface="微软雅黑" panose="020B0503020204020204" pitchFamily="34" charset="-122"/>
                </a:rPr>
                <a:t>市工信局</a:t>
              </a:r>
              <a:endParaRPr lang="zh-CN" altLang="en-US" sz="2800" b="1" kern="0" dirty="0">
                <a:solidFill>
                  <a:srgbClr val="525252"/>
                </a:solidFill>
                <a:latin typeface="微软雅黑" panose="020B0503020204020204" pitchFamily="34" charset="-122"/>
                <a:ea typeface="微软雅黑" panose="020B0503020204020204" pitchFamily="34" charset="-122"/>
              </a:endParaRPr>
            </a:p>
          </p:txBody>
        </p:sp>
        <p:sp>
          <p:nvSpPr>
            <p:cNvPr id="34" name="矩形 33"/>
            <p:cNvSpPr/>
            <p:nvPr/>
          </p:nvSpPr>
          <p:spPr>
            <a:xfrm>
              <a:off x="6431245" y="4524269"/>
              <a:ext cx="1987292" cy="565604"/>
            </a:xfrm>
            <a:prstGeom prst="rect">
              <a:avLst/>
            </a:prstGeom>
          </p:spPr>
          <p:txBody>
            <a:bodyPr wrap="square">
              <a:spAutoFit/>
            </a:bodyPr>
            <a:lstStyle/>
            <a:p>
              <a:pPr algn="ctr" fontAlgn="auto">
                <a:lnSpc>
                  <a:spcPct val="120000"/>
                </a:lnSpc>
                <a:spcBef>
                  <a:spcPts val="0"/>
                </a:spcBef>
                <a:spcAft>
                  <a:spcPts val="0"/>
                </a:spcAft>
                <a:defRPr/>
              </a:pPr>
              <a:r>
                <a:rPr lang="zh-CN" altLang="en-US" sz="2800" b="1" kern="0" dirty="0">
                  <a:solidFill>
                    <a:srgbClr val="525252"/>
                  </a:solidFill>
                  <a:latin typeface="微软雅黑" panose="020B0503020204020204" pitchFamily="34" charset="-122"/>
                  <a:ea typeface="微软雅黑" panose="020B0503020204020204" pitchFamily="34" charset="-122"/>
                </a:rPr>
                <a:t>市财政局</a:t>
              </a:r>
              <a:endParaRPr lang="zh-CN" altLang="en-US" sz="2800" b="1" kern="0" dirty="0">
                <a:solidFill>
                  <a:srgbClr val="525252"/>
                </a:solidFill>
                <a:latin typeface="微软雅黑" panose="020B0503020204020204" pitchFamily="34" charset="-122"/>
                <a:ea typeface="微软雅黑" panose="020B0503020204020204" pitchFamily="34" charset="-122"/>
              </a:endParaRPr>
            </a:p>
          </p:txBody>
        </p:sp>
        <p:sp>
          <p:nvSpPr>
            <p:cNvPr id="35" name="矩形 34"/>
            <p:cNvSpPr/>
            <p:nvPr/>
          </p:nvSpPr>
          <p:spPr>
            <a:xfrm>
              <a:off x="9307963" y="4524269"/>
              <a:ext cx="1987292" cy="565604"/>
            </a:xfrm>
            <a:prstGeom prst="rect">
              <a:avLst/>
            </a:prstGeom>
          </p:spPr>
          <p:txBody>
            <a:bodyPr wrap="square">
              <a:spAutoFit/>
            </a:bodyPr>
            <a:lstStyle/>
            <a:p>
              <a:pPr algn="ctr" fontAlgn="auto">
                <a:lnSpc>
                  <a:spcPct val="120000"/>
                </a:lnSpc>
                <a:spcBef>
                  <a:spcPts val="0"/>
                </a:spcBef>
                <a:spcAft>
                  <a:spcPts val="0"/>
                </a:spcAft>
                <a:defRPr/>
              </a:pPr>
              <a:r>
                <a:rPr lang="zh-CN" altLang="en-US" sz="2800" b="1" kern="0" dirty="0">
                  <a:solidFill>
                    <a:srgbClr val="525252"/>
                  </a:solidFill>
                  <a:latin typeface="微软雅黑" panose="020B0503020204020204" pitchFamily="34" charset="-122"/>
                  <a:ea typeface="微软雅黑" panose="020B0503020204020204" pitchFamily="34" charset="-122"/>
                </a:rPr>
                <a:t>市发改委</a:t>
              </a:r>
              <a:endParaRPr lang="zh-CN" altLang="en-US" sz="2800" b="1" kern="0" dirty="0">
                <a:solidFill>
                  <a:srgbClr val="525252"/>
                </a:solidFill>
                <a:latin typeface="微软雅黑" panose="020B0503020204020204" pitchFamily="34" charset="-122"/>
                <a:ea typeface="微软雅黑" panose="020B0503020204020204" pitchFamily="34" charset="-122"/>
              </a:endParaRPr>
            </a:p>
          </p:txBody>
        </p:sp>
      </p:grpSp>
      <p:sp>
        <p:nvSpPr>
          <p:cNvPr id="15" name="文本框 17"/>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6" name="任意多边形: 形状 18"/>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23500"/>
          <a:stretch>
            <a:fillRect/>
          </a:stretch>
        </p:blipFill>
        <p:spPr>
          <a:xfrm>
            <a:off x="-14564" y="0"/>
            <a:ext cx="12873314" cy="7386074"/>
          </a:xfrm>
          <a:prstGeom prst="rect">
            <a:avLst/>
          </a:prstGeom>
        </p:spPr>
      </p:pic>
      <p:sp>
        <p:nvSpPr>
          <p:cNvPr id="13" name="矩形 12"/>
          <p:cNvSpPr/>
          <p:nvPr>
            <p:custDataLst>
              <p:tags r:id="rId2"/>
            </p:custDataLst>
          </p:nvPr>
        </p:nvSpPr>
        <p:spPr>
          <a:xfrm>
            <a:off x="4269134" y="3003593"/>
            <a:ext cx="858961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1522853"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03</a:t>
            </a:r>
            <a:endParaRPr lang="zh-CN" altLang="en-US"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p:nvPr>
            <p:custDataLst>
              <p:tags r:id="rId4"/>
            </p:custDataLst>
          </p:nvPr>
        </p:nvSpPr>
        <p:spPr>
          <a:xfrm>
            <a:off x="6631398" y="3062508"/>
            <a:ext cx="4257961" cy="6924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5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资金来源</a:t>
            </a:r>
            <a:endParaRPr lang="zh-CN" altLang="en-US" sz="5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文本占位符 6"/>
          <p:cNvSpPr txBox="1"/>
          <p:nvPr>
            <p:custDataLst>
              <p:tags r:id="rId5"/>
            </p:custDataLst>
          </p:nvPr>
        </p:nvSpPr>
        <p:spPr>
          <a:xfrm>
            <a:off x="6708489" y="3813919"/>
            <a:ext cx="4257961" cy="2769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sz="2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Sources of funding</a:t>
            </a:r>
            <a:endParaRPr lang="en-US" altLang="zh-CN" sz="2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文本框 1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18" name="任意多边形: 形状 1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6"/>
    </p:custData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2062724" y="1643255"/>
            <a:ext cx="8733301" cy="1138773"/>
          </a:xfrm>
          <a:prstGeom prst="rect">
            <a:avLst/>
          </a:prstGeom>
          <a:noFill/>
        </p:spPr>
        <p:txBody>
          <a:bodyPr wrap="square" rtlCol="0">
            <a:spAutoFit/>
          </a:bodyPr>
          <a:lstStyle/>
          <a:p>
            <a:pPr algn="ctr"/>
            <a:r>
              <a:rPr lang="zh-CN" altLang="en-US" sz="2800" b="1" dirty="0">
                <a:solidFill>
                  <a:srgbClr val="005088"/>
                </a:solidFill>
                <a:latin typeface="微软雅黑" panose="020B0503020204020204" pitchFamily="34" charset="-122"/>
                <a:ea typeface="微软雅黑" panose="020B0503020204020204" pitchFamily="34" charset="-122"/>
                <a:cs typeface="+mn-ea"/>
                <a:sym typeface="Arial" panose="020B0604020202020204" pitchFamily="34" charset="0"/>
              </a:rPr>
              <a:t>创新券资金来源于柳州市工业设计产业发展专项资金，首期规模不低于</a:t>
            </a:r>
            <a:r>
              <a:rPr lang="en-US" altLang="zh-CN" sz="40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1000</a:t>
            </a:r>
            <a:r>
              <a:rPr lang="zh-CN" altLang="en-US" sz="28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万元</a:t>
            </a:r>
            <a:endParaRPr lang="zh-CN" altLang="en-US" sz="28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7"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Arial" panose="020B0604020202020204" pitchFamily="34" charset="0"/>
              </a:rPr>
              <a:t>资金来源</a:t>
            </a:r>
            <a:endPar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8" name="文本框 37"/>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Arial" panose="020B0604020202020204" pitchFamily="34" charset="0"/>
              </a:rPr>
              <a:t>Sources of funding</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46" name="组合 45"/>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47" name="矩形 46"/>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8" name="矩形 47"/>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3" name="矩形 52"/>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4" name="矩形 53"/>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58" name="文本框 57"/>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59" name="任意多边形: 形状 58"/>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34048" y="2877019"/>
            <a:ext cx="5789241" cy="38450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7934" r="2152"/>
          <a:stretch>
            <a:fillRect/>
          </a:stretch>
        </p:blipFill>
        <p:spPr>
          <a:xfrm>
            <a:off x="11781" y="0"/>
            <a:ext cx="12835188" cy="7232650"/>
          </a:xfrm>
          <a:prstGeom prst="rect">
            <a:avLst/>
          </a:prstGeom>
        </p:spPr>
      </p:pic>
      <p:sp>
        <p:nvSpPr>
          <p:cNvPr id="13" name="矩形 12"/>
          <p:cNvSpPr/>
          <p:nvPr>
            <p:custDataLst>
              <p:tags r:id="rId2"/>
            </p:custDataLst>
          </p:nvPr>
        </p:nvSpPr>
        <p:spPr>
          <a:xfrm>
            <a:off x="4269134" y="3003593"/>
            <a:ext cx="857783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5349255" y="2808806"/>
            <a:ext cx="1442703"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zh-CN" altLang="en-US" sz="1012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标题 5"/>
          <p:cNvSpPr txBox="1"/>
          <p:nvPr>
            <p:custDataLst>
              <p:tags r:id="rId4"/>
            </p:custDataLst>
          </p:nvPr>
        </p:nvSpPr>
        <p:spPr>
          <a:xfrm>
            <a:off x="7631298" y="3121422"/>
            <a:ext cx="4257961" cy="6924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50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补贴方式</a:t>
            </a:r>
            <a:endParaRPr lang="zh-CN" altLang="en-US" sz="50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占位符 6"/>
          <p:cNvSpPr txBox="1"/>
          <p:nvPr>
            <p:custDataLst>
              <p:tags r:id="rId5"/>
            </p:custDataLst>
          </p:nvPr>
        </p:nvSpPr>
        <p:spPr>
          <a:xfrm>
            <a:off x="7631297" y="3813919"/>
            <a:ext cx="4257961" cy="2769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sz="20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Subsidy way</a:t>
            </a:r>
            <a:endParaRPr lang="en-US" altLang="zh-CN" sz="20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18" name="任意多边形: 形状 1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6"/>
    </p:custDataLst>
  </p:cSld>
  <p:clrMapOvr>
    <a:masterClrMapping/>
  </p:clrMapOvr>
  <p:transition spd="med"/>
  <p:timing>
    <p:tnLst>
      <p:par>
        <p:cTn id="1" dur="indefinite" restart="never" nodeType="tmRoot"/>
      </p:par>
    </p:tnLst>
  </p:timing>
</p:sld>
</file>

<file path=ppt/tags/tag1.xml><?xml version="1.0" encoding="utf-8"?>
<p:tagLst xmlns:p="http://schemas.openxmlformats.org/presentationml/2006/main">
  <p:tag name="MH" val="20160830110146"/>
  <p:tag name="MH_LIBRARY" val="CONTENTS"/>
  <p:tag name="MH_TYPE" val="OTHERS"/>
  <p:tag name="ID" val="553512"/>
</p:tagLst>
</file>

<file path=ppt/tags/tag10.xml><?xml version="1.0" encoding="utf-8"?>
<p:tagLst xmlns:p="http://schemas.openxmlformats.org/presentationml/2006/main">
  <p:tag name="MH" val="20160830110146"/>
  <p:tag name="MH_LIBRARY" val="CONTENTS"/>
  <p:tag name="MH_TYPE" val="NUMBER"/>
  <p:tag name="ID" val="553512"/>
  <p:tag name="MH_ORDER" val="4"/>
</p:tagLst>
</file>

<file path=ppt/tags/tag100.xml><?xml version="1.0" encoding="utf-8"?>
<p:tagLst xmlns:p="http://schemas.openxmlformats.org/presentationml/2006/main">
  <p:tag name="MH" val="20161022204343"/>
  <p:tag name="MH_LIBRARY" val="GRAPHIC"/>
  <p:tag name="MH_ORDER" val="文本占位符 6"/>
</p:tagLst>
</file>

<file path=ppt/tags/tag101.xml><?xml version="1.0" encoding="utf-8"?>
<p:tagLst xmlns:p="http://schemas.openxmlformats.org/presentationml/2006/main">
  <p:tag name="MH" val="20161022204303"/>
  <p:tag name="MH_LIBRARY" val="GRAPHIC"/>
</p:tagLst>
</file>

<file path=ppt/tags/tag102.xml><?xml version="1.0" encoding="utf-8"?>
<p:tagLst xmlns:p="http://schemas.openxmlformats.org/presentationml/2006/main">
  <p:tag name="MH" val="20190609105321"/>
  <p:tag name="MH_LIBRARY" val="GRAPHIC"/>
  <p:tag name="MH_TYPE" val="SubTitle"/>
  <p:tag name="MH_ORDER" val="1"/>
</p:tagLst>
</file>

<file path=ppt/tags/tag103.xml><?xml version="1.0" encoding="utf-8"?>
<p:tagLst xmlns:p="http://schemas.openxmlformats.org/presentationml/2006/main">
  <p:tag name="MH" val="20190609105321"/>
  <p:tag name="MH_LIBRARY" val="GRAPHIC"/>
  <p:tag name="MH_TYPE" val="Other"/>
  <p:tag name="MH_ORDER" val="1"/>
</p:tagLst>
</file>

<file path=ppt/tags/tag104.xml><?xml version="1.0" encoding="utf-8"?>
<p:tagLst xmlns:p="http://schemas.openxmlformats.org/presentationml/2006/main">
  <p:tag name="MH" val="20190609105321"/>
  <p:tag name="MH_LIBRARY" val="GRAPHIC"/>
  <p:tag name="MH_TYPE" val="SubTitle"/>
  <p:tag name="MH_ORDER" val="2"/>
</p:tagLst>
</file>

<file path=ppt/tags/tag105.xml><?xml version="1.0" encoding="utf-8"?>
<p:tagLst xmlns:p="http://schemas.openxmlformats.org/presentationml/2006/main">
  <p:tag name="MH" val="20190609105321"/>
  <p:tag name="MH_LIBRARY" val="GRAPHIC"/>
  <p:tag name="MH_TYPE" val="Other"/>
  <p:tag name="MH_ORDER" val="2"/>
</p:tagLst>
</file>

<file path=ppt/tags/tag106.xml><?xml version="1.0" encoding="utf-8"?>
<p:tagLst xmlns:p="http://schemas.openxmlformats.org/presentationml/2006/main">
  <p:tag name="MH" val="20190609105321"/>
  <p:tag name="MH_LIBRARY" val="GRAPHIC"/>
  <p:tag name="MH_TYPE" val="SubTitle"/>
  <p:tag name="MH_ORDER" val="3"/>
</p:tagLst>
</file>

<file path=ppt/tags/tag107.xml><?xml version="1.0" encoding="utf-8"?>
<p:tagLst xmlns:p="http://schemas.openxmlformats.org/presentationml/2006/main">
  <p:tag name="MH" val="20190609105321"/>
  <p:tag name="MH_LIBRARY" val="GRAPHIC"/>
  <p:tag name="MH_TYPE" val="Other"/>
  <p:tag name="MH_ORDER" val="3"/>
</p:tagLst>
</file>

<file path=ppt/tags/tag108.xml><?xml version="1.0" encoding="utf-8"?>
<p:tagLst xmlns:p="http://schemas.openxmlformats.org/presentationml/2006/main">
  <p:tag name="MH" val="20190609105321"/>
  <p:tag name="MH_LIBRARY" val="GRAPHIC"/>
  <p:tag name="MH_TYPE" val="SubTitle"/>
  <p:tag name="MH_ORDER" val="4"/>
</p:tagLst>
</file>

<file path=ppt/tags/tag109.xml><?xml version="1.0" encoding="utf-8"?>
<p:tagLst xmlns:p="http://schemas.openxmlformats.org/presentationml/2006/main">
  <p:tag name="MH" val="20190609105321"/>
  <p:tag name="MH_LIBRARY" val="GRAPHIC"/>
  <p:tag name="MH_TYPE" val="Other"/>
  <p:tag name="MH_ORDER" val="4"/>
</p:tagLst>
</file>

<file path=ppt/tags/tag11.xml><?xml version="1.0" encoding="utf-8"?>
<p:tagLst xmlns:p="http://schemas.openxmlformats.org/presentationml/2006/main">
  <p:tag name="MH" val="20160830110146"/>
  <p:tag name="MH_LIBRARY" val="CONTENTS"/>
  <p:tag name="MH_TYPE" val="NUMBER"/>
  <p:tag name="ID" val="553512"/>
  <p:tag name="MH_ORDER" val="3"/>
</p:tagLst>
</file>

<file path=ppt/tags/tag110.xml><?xml version="1.0" encoding="utf-8"?>
<p:tagLst xmlns:p="http://schemas.openxmlformats.org/presentationml/2006/main">
  <p:tag name="MH" val="20190609105321"/>
  <p:tag name="MH_LIBRARY" val="GRAPHIC"/>
  <p:tag name="MH_TYPE" val="SubTitle"/>
  <p:tag name="MH_ORDER" val="1"/>
</p:tagLst>
</file>

<file path=ppt/tags/tag111.xml><?xml version="1.0" encoding="utf-8"?>
<p:tagLst xmlns:p="http://schemas.openxmlformats.org/presentationml/2006/main">
  <p:tag name="MH" val="20190609105321"/>
  <p:tag name="MH_LIBRARY" val="GRAPHIC"/>
  <p:tag name="MH_TYPE" val="Other"/>
  <p:tag name="MH_ORDER" val="1"/>
</p:tagLst>
</file>

<file path=ppt/tags/tag112.xml><?xml version="1.0" encoding="utf-8"?>
<p:tagLst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812"/>
</p:tagLst>
</file>

<file path=ppt/tags/tag12.xml><?xml version="1.0" encoding="utf-8"?>
<p:tagLst xmlns:p="http://schemas.openxmlformats.org/presentationml/2006/main">
  <p:tag name="MH" val="20160830110146"/>
  <p:tag name="MH_LIBRARY" val="CONTENTS"/>
  <p:tag name="MH_TYPE" val="ENTRY"/>
  <p:tag name="ID" val="553512"/>
  <p:tag name="MH_ORDER" val="3"/>
</p:tagLst>
</file>

<file path=ppt/tags/tag13.xml><?xml version="1.0" encoding="utf-8"?>
<p:tagLst xmlns:p="http://schemas.openxmlformats.org/presentationml/2006/main">
  <p:tag name="MH" val="20160830110146"/>
  <p:tag name="MH_LIBRARY" val="CONTENTS"/>
  <p:tag name="MH_TYPE" val="NUMBER"/>
  <p:tag name="ID" val="553512"/>
  <p:tag name="MH_ORDER" val="3"/>
</p:tagLst>
</file>

<file path=ppt/tags/tag14.xml><?xml version="1.0" encoding="utf-8"?>
<p:tagLst xmlns:p="http://schemas.openxmlformats.org/presentationml/2006/main">
  <p:tag name="MH" val="20160830110146"/>
  <p:tag name="MH_LIBRARY" val="CONTENTS"/>
  <p:tag name="MH_TYPE" val="ENTRY"/>
  <p:tag name="ID" val="553512"/>
  <p:tag name="MH_ORDER" val="3"/>
</p:tagLst>
</file>

<file path=ppt/tags/tag15.xml><?xml version="1.0" encoding="utf-8"?>
<p:tagLst xmlns:p="http://schemas.openxmlformats.org/presentationml/2006/main">
  <p:tag name="MH" val="20160830110146"/>
  <p:tag name="MH_LIBRARY" val="CONTENTS"/>
  <p:tag name="MH_TYPE" val="NUMBER"/>
  <p:tag name="ID" val="553512"/>
  <p:tag name="MH_ORDER" val="3"/>
</p:tagLst>
</file>

<file path=ppt/tags/tag16.xml><?xml version="1.0" encoding="utf-8"?>
<p:tagLst xmlns:p="http://schemas.openxmlformats.org/presentationml/2006/main">
  <p:tag name="MH" val="20160830110146"/>
  <p:tag name="MH_LIBRARY" val="CONTENTS"/>
  <p:tag name="MH_TYPE" val="ENTRY"/>
  <p:tag name="ID" val="553512"/>
  <p:tag name="MH_ORDER" val="3"/>
</p:tagLst>
</file>

<file path=ppt/tags/tag17.xml><?xml version="1.0" encoding="utf-8"?>
<p:tagLst xmlns:p="http://schemas.openxmlformats.org/presentationml/2006/main">
  <p:tag name="MH" val="20161022204303"/>
  <p:tag name="MH_LIBRARY" val="GRAPHIC"/>
  <p:tag name="MH_ORDER" val="Rectangle 12"/>
</p:tagLst>
</file>

<file path=ppt/tags/tag18.xml><?xml version="1.0" encoding="utf-8"?>
<p:tagLst xmlns:p="http://schemas.openxmlformats.org/presentationml/2006/main">
  <p:tag name="MH" val="20161022204303"/>
  <p:tag name="MH_LIBRARY" val="GRAPHIC"/>
  <p:tag name="MH_ORDER" val="文本框 14"/>
</p:tagLst>
</file>

<file path=ppt/tags/tag19.xml><?xml version="1.0" encoding="utf-8"?>
<p:tagLst xmlns:p="http://schemas.openxmlformats.org/presentationml/2006/main">
  <p:tag name="MH" val="20161022204343"/>
  <p:tag name="MH_LIBRARY" val="GRAPHIC"/>
  <p:tag name="MH_ORDER" val="标题 5"/>
</p:tagLst>
</file>

<file path=ppt/tags/tag2.xml><?xml version="1.0" encoding="utf-8"?>
<p:tagLst xmlns:p="http://schemas.openxmlformats.org/presentationml/2006/main">
  <p:tag name="MH" val="20160830110146"/>
  <p:tag name="MH_LIBRARY" val="CONTENTS"/>
  <p:tag name="MH_TYPE" val="OTHERS"/>
  <p:tag name="ID" val="553512"/>
</p:tagLst>
</file>

<file path=ppt/tags/tag20.xml><?xml version="1.0" encoding="utf-8"?>
<p:tagLst xmlns:p="http://schemas.openxmlformats.org/presentationml/2006/main">
  <p:tag name="MH" val="20161022204343"/>
  <p:tag name="MH_LIBRARY" val="GRAPHIC"/>
  <p:tag name="MH_ORDER" val="文本占位符 6"/>
</p:tagLst>
</file>

<file path=ppt/tags/tag21.xml><?xml version="1.0" encoding="utf-8"?>
<p:tagLst xmlns:p="http://schemas.openxmlformats.org/presentationml/2006/main">
  <p:tag name="MH" val="20161022204303"/>
  <p:tag name="MH_LIBRARY" val="GRAPHIC"/>
</p:tagLst>
</file>

<file path=ppt/tags/tag22.xml><?xml version="1.0" encoding="utf-8"?>
<p:tagLst xmlns:p="http://schemas.openxmlformats.org/presentationml/2006/main">
  <p:tag name="MH" val="20161022204303"/>
  <p:tag name="MH_LIBRARY" val="GRAPHIC"/>
  <p:tag name="MH_ORDER" val="Rectangle 12"/>
</p:tagLst>
</file>

<file path=ppt/tags/tag23.xml><?xml version="1.0" encoding="utf-8"?>
<p:tagLst xmlns:p="http://schemas.openxmlformats.org/presentationml/2006/main">
  <p:tag name="MH" val="20161022204343"/>
  <p:tag name="MH_LIBRARY" val="GRAPHIC"/>
  <p:tag name="MH_ORDER" val="标题 5"/>
</p:tagLst>
</file>

<file path=ppt/tags/tag24.xml><?xml version="1.0" encoding="utf-8"?>
<p:tagLst xmlns:p="http://schemas.openxmlformats.org/presentationml/2006/main">
  <p:tag name="MH" val="20161022204343"/>
  <p:tag name="MH_LIBRARY" val="GRAPHIC"/>
  <p:tag name="MH_ORDER" val="文本占位符 6"/>
</p:tagLst>
</file>

<file path=ppt/tags/tag25.xml><?xml version="1.0" encoding="utf-8"?>
<p:tagLst xmlns:p="http://schemas.openxmlformats.org/presentationml/2006/main">
  <p:tag name="MH" val="20161022204303"/>
  <p:tag name="MH_LIBRARY" val="GRAPHIC"/>
  <p:tag name="MH_ORDER" val="文本框 14"/>
</p:tagLst>
</file>

<file path=ppt/tags/tag26.xml><?xml version="1.0" encoding="utf-8"?>
<p:tagLst xmlns:p="http://schemas.openxmlformats.org/presentationml/2006/main">
  <p:tag name="MH" val="20161022204303"/>
  <p:tag name="MH_LIBRARY" val="GRAPHIC"/>
</p:tagLst>
</file>

<file path=ppt/tags/tag27.xml><?xml version="1.0" encoding="utf-8"?>
<p:tagLst xmlns:p="http://schemas.openxmlformats.org/presentationml/2006/main">
  <p:tag name="MH" val="20190609095416"/>
  <p:tag name="MH_LIBRARY" val="GRAPHIC"/>
  <p:tag name="MH_TYPE" val="SubTitle"/>
  <p:tag name="MH_ORDER" val="2"/>
</p:tagLst>
</file>

<file path=ppt/tags/tag28.xml><?xml version="1.0" encoding="utf-8"?>
<p:tagLst xmlns:p="http://schemas.openxmlformats.org/presentationml/2006/main">
  <p:tag name="MH" val="20190609095416"/>
  <p:tag name="MH_LIBRARY" val="GRAPHIC"/>
  <p:tag name="MH_TYPE" val="SubTitle"/>
  <p:tag name="MH_ORDER" val="3"/>
</p:tagLst>
</file>

<file path=ppt/tags/tag29.xml><?xml version="1.0" encoding="utf-8"?>
<p:tagLst xmlns:p="http://schemas.openxmlformats.org/presentationml/2006/main">
  <p:tag name="MH" val="20190609095416"/>
  <p:tag name="MH_LIBRARY" val="GRAPHIC"/>
  <p:tag name="MH_TYPE" val="SubTitle"/>
  <p:tag name="MH_ORDER" val="1"/>
</p:tagLst>
</file>

<file path=ppt/tags/tag3.xml><?xml version="1.0" encoding="utf-8"?>
<p:tagLst xmlns:p="http://schemas.openxmlformats.org/presentationml/2006/main">
  <p:tag name="MH" val="20160830110146"/>
  <p:tag name="MH_LIBRARY" val="CONTENTS"/>
  <p:tag name="MH_TYPE" val="ENTRY"/>
  <p:tag name="ID" val="553512"/>
  <p:tag name="MH_ORDER" val="1"/>
</p:tagLst>
</file>

<file path=ppt/tags/tag30.xml><?xml version="1.0" encoding="utf-8"?>
<p:tagLst xmlns:p="http://schemas.openxmlformats.org/presentationml/2006/main">
  <p:tag name="MH" val="20190609095416"/>
  <p:tag name="MH_LIBRARY" val="GRAPHIC"/>
  <p:tag name="MH_TYPE" val="Other"/>
  <p:tag name="MH_ORDER" val="2"/>
</p:tagLst>
</file>

<file path=ppt/tags/tag31.xml><?xml version="1.0" encoding="utf-8"?>
<p:tagLst xmlns:p="http://schemas.openxmlformats.org/presentationml/2006/main">
  <p:tag name="MH" val="20190609095416"/>
  <p:tag name="MH_LIBRARY" val="GRAPHIC"/>
  <p:tag name="MH_TYPE" val="Title"/>
  <p:tag name="MH_ORDER" val="1"/>
</p:tagLst>
</file>

<file path=ppt/tags/tag32.xml><?xml version="1.0" encoding="utf-8"?>
<p:tagLst xmlns:p="http://schemas.openxmlformats.org/presentationml/2006/main">
  <p:tag name="MH" val="20161022204303"/>
  <p:tag name="MH_LIBRARY" val="GRAPHIC"/>
  <p:tag name="MH_ORDER" val="Rectangle 12"/>
</p:tagLst>
</file>

<file path=ppt/tags/tag33.xml><?xml version="1.0" encoding="utf-8"?>
<p:tagLst xmlns:p="http://schemas.openxmlformats.org/presentationml/2006/main">
  <p:tag name="MH" val="20161022204303"/>
  <p:tag name="MH_LIBRARY" val="GRAPHIC"/>
  <p:tag name="MH_ORDER" val="文本框 14"/>
</p:tagLst>
</file>

<file path=ppt/tags/tag34.xml><?xml version="1.0" encoding="utf-8"?>
<p:tagLst xmlns:p="http://schemas.openxmlformats.org/presentationml/2006/main">
  <p:tag name="MH" val="20161022204343"/>
  <p:tag name="MH_LIBRARY" val="GRAPHIC"/>
  <p:tag name="MH_ORDER" val="标题 5"/>
</p:tagLst>
</file>

<file path=ppt/tags/tag35.xml><?xml version="1.0" encoding="utf-8"?>
<p:tagLst xmlns:p="http://schemas.openxmlformats.org/presentationml/2006/main">
  <p:tag name="MH" val="20161022204343"/>
  <p:tag name="MH_LIBRARY" val="GRAPHIC"/>
  <p:tag name="MH_ORDER" val="文本占位符 6"/>
</p:tagLst>
</file>

<file path=ppt/tags/tag36.xml><?xml version="1.0" encoding="utf-8"?>
<p:tagLst xmlns:p="http://schemas.openxmlformats.org/presentationml/2006/main">
  <p:tag name="MH" val="20161022204303"/>
  <p:tag name="MH_LIBRARY" val="GRAPHIC"/>
</p:tagLst>
</file>

<file path=ppt/tags/tag37.xml><?xml version="1.0" encoding="utf-8"?>
<p:tagLst xmlns:p="http://schemas.openxmlformats.org/presentationml/2006/main">
  <p:tag name="MH" val="20161022204303"/>
  <p:tag name="MH_LIBRARY" val="GRAPHIC"/>
  <p:tag name="MH_ORDER" val="Rectangle 12"/>
</p:tagLst>
</file>

<file path=ppt/tags/tag38.xml><?xml version="1.0" encoding="utf-8"?>
<p:tagLst xmlns:p="http://schemas.openxmlformats.org/presentationml/2006/main">
  <p:tag name="MH" val="20161022204303"/>
  <p:tag name="MH_LIBRARY" val="GRAPHIC"/>
  <p:tag name="MH_ORDER" val="文本框 14"/>
</p:tagLst>
</file>

<file path=ppt/tags/tag39.xml><?xml version="1.0" encoding="utf-8"?>
<p:tagLst xmlns:p="http://schemas.openxmlformats.org/presentationml/2006/main">
  <p:tag name="MH" val="20161022204343"/>
  <p:tag name="MH_LIBRARY" val="GRAPHIC"/>
  <p:tag name="MH_ORDER" val="标题 5"/>
</p:tagLst>
</file>

<file path=ppt/tags/tag4.xml><?xml version="1.0" encoding="utf-8"?>
<p:tagLst xmlns:p="http://schemas.openxmlformats.org/presentationml/2006/main">
  <p:tag name="MH" val="20160830110146"/>
  <p:tag name="MH_LIBRARY" val="CONTENTS"/>
  <p:tag name="MH_TYPE" val="ENTRY"/>
  <p:tag name="ID" val="553512"/>
  <p:tag name="MH_ORDER" val="2"/>
</p:tagLst>
</file>

<file path=ppt/tags/tag40.xml><?xml version="1.0" encoding="utf-8"?>
<p:tagLst xmlns:p="http://schemas.openxmlformats.org/presentationml/2006/main">
  <p:tag name="MH" val="20161022204343"/>
  <p:tag name="MH_LIBRARY" val="GRAPHIC"/>
  <p:tag name="MH_ORDER" val="文本占位符 6"/>
</p:tagLst>
</file>

<file path=ppt/tags/tag41.xml><?xml version="1.0" encoding="utf-8"?>
<p:tagLst xmlns:p="http://schemas.openxmlformats.org/presentationml/2006/main">
  <p:tag name="MH" val="20161022204303"/>
  <p:tag name="MH_LIBRARY" val="GRAPHIC"/>
</p:tagLst>
</file>

<file path=ppt/tags/tag42.xml><?xml version="1.0" encoding="utf-8"?>
<p:tagLst xmlns:p="http://schemas.openxmlformats.org/presentationml/2006/main">
  <p:tag name="MH" val="20190609101557"/>
  <p:tag name="MH_LIBRARY" val="GRAPHIC"/>
  <p:tag name="MH_TYPE" val="Text"/>
  <p:tag name="MH_ORDER" val="1"/>
</p:tagLst>
</file>

<file path=ppt/tags/tag43.xml><?xml version="1.0" encoding="utf-8"?>
<p:tagLst xmlns:p="http://schemas.openxmlformats.org/presentationml/2006/main">
  <p:tag name="MH" val="20190609101557"/>
  <p:tag name="MH_LIBRARY" val="GRAPHIC"/>
  <p:tag name="MH_TYPE" val="SubTitle"/>
  <p:tag name="MH_ORDER" val="1"/>
</p:tagLst>
</file>

<file path=ppt/tags/tag44.xml><?xml version="1.0" encoding="utf-8"?>
<p:tagLst xmlns:p="http://schemas.openxmlformats.org/presentationml/2006/main">
  <p:tag name="MH" val="20190609101557"/>
  <p:tag name="MH_LIBRARY" val="GRAPHIC"/>
  <p:tag name="MH_TYPE" val="Other"/>
  <p:tag name="MH_ORDER" val="1"/>
</p:tagLst>
</file>

<file path=ppt/tags/tag45.xml><?xml version="1.0" encoding="utf-8"?>
<p:tagLst xmlns:p="http://schemas.openxmlformats.org/presentationml/2006/main">
  <p:tag name="MH" val="20190609101557"/>
  <p:tag name="MH_LIBRARY" val="GRAPHIC"/>
  <p:tag name="MH_TYPE" val="Text"/>
  <p:tag name="MH_ORDER" val="2"/>
</p:tagLst>
</file>

<file path=ppt/tags/tag46.xml><?xml version="1.0" encoding="utf-8"?>
<p:tagLst xmlns:p="http://schemas.openxmlformats.org/presentationml/2006/main">
  <p:tag name="MH" val="20190609101557"/>
  <p:tag name="MH_LIBRARY" val="GRAPHIC"/>
  <p:tag name="MH_TYPE" val="SubTitle"/>
  <p:tag name="MH_ORDER" val="2"/>
</p:tagLst>
</file>

<file path=ppt/tags/tag47.xml><?xml version="1.0" encoding="utf-8"?>
<p:tagLst xmlns:p="http://schemas.openxmlformats.org/presentationml/2006/main">
  <p:tag name="MH" val="20190609101557"/>
  <p:tag name="MH_LIBRARY" val="GRAPHIC"/>
  <p:tag name="MH_TYPE" val="Other"/>
  <p:tag name="MH_ORDER" val="2"/>
</p:tagLst>
</file>

<file path=ppt/tags/tag48.xml><?xml version="1.0" encoding="utf-8"?>
<p:tagLst xmlns:p="http://schemas.openxmlformats.org/presentationml/2006/main">
  <p:tag name="MH" val="20190609101557"/>
  <p:tag name="MH_LIBRARY" val="GRAPHIC"/>
  <p:tag name="MH_TYPE" val="Other"/>
  <p:tag name="MH_ORDER" val="3"/>
</p:tagLst>
</file>

<file path=ppt/tags/tag49.xml><?xml version="1.0" encoding="utf-8"?>
<p:tagLst xmlns:p="http://schemas.openxmlformats.org/presentationml/2006/main">
  <p:tag name="MH" val="20190609101557"/>
  <p:tag name="MH_LIBRARY" val="GRAPHIC"/>
  <p:tag name="MH_TYPE" val="Text"/>
  <p:tag name="MH_ORDER" val="3"/>
</p:tagLst>
</file>

<file path=ppt/tags/tag5.xml><?xml version="1.0" encoding="utf-8"?>
<p:tagLst xmlns:p="http://schemas.openxmlformats.org/presentationml/2006/main">
  <p:tag name="MH" val="20160830110146"/>
  <p:tag name="MH_LIBRARY" val="CONTENTS"/>
  <p:tag name="MH_TYPE" val="ENTRY"/>
  <p:tag name="ID" val="553512"/>
  <p:tag name="MH_ORDER" val="3"/>
</p:tagLst>
</file>

<file path=ppt/tags/tag50.xml><?xml version="1.0" encoding="utf-8"?>
<p:tagLst xmlns:p="http://schemas.openxmlformats.org/presentationml/2006/main">
  <p:tag name="MH" val="20190609101557"/>
  <p:tag name="MH_LIBRARY" val="GRAPHIC"/>
  <p:tag name="MH_TYPE" val="SubTitle"/>
  <p:tag name="MH_ORDER" val="3"/>
</p:tagLst>
</file>

<file path=ppt/tags/tag51.xml><?xml version="1.0" encoding="utf-8"?>
<p:tagLst xmlns:p="http://schemas.openxmlformats.org/presentationml/2006/main">
  <p:tag name="MH" val="20190609101557"/>
  <p:tag name="MH_LIBRARY" val="GRAPHIC"/>
  <p:tag name="MH_TYPE" val="Other"/>
  <p:tag name="MH_ORDER" val="4"/>
</p:tagLst>
</file>

<file path=ppt/tags/tag52.xml><?xml version="1.0" encoding="utf-8"?>
<p:tagLst xmlns:p="http://schemas.openxmlformats.org/presentationml/2006/main">
  <p:tag name="MH" val="20190609101557"/>
  <p:tag name="MH_LIBRARY" val="GRAPHIC"/>
  <p:tag name="MH_TYPE" val="Other"/>
  <p:tag name="MH_ORDER" val="5"/>
</p:tagLst>
</file>

<file path=ppt/tags/tag53.xml><?xml version="1.0" encoding="utf-8"?>
<p:tagLst xmlns:p="http://schemas.openxmlformats.org/presentationml/2006/main">
  <p:tag name="MH" val="20190609101557"/>
  <p:tag name="MH_LIBRARY" val="GRAPHIC"/>
  <p:tag name="MH_TYPE" val="Text"/>
  <p:tag name="MH_ORDER" val="4"/>
</p:tagLst>
</file>

<file path=ppt/tags/tag54.xml><?xml version="1.0" encoding="utf-8"?>
<p:tagLst xmlns:p="http://schemas.openxmlformats.org/presentationml/2006/main">
  <p:tag name="MH" val="20190609101557"/>
  <p:tag name="MH_LIBRARY" val="GRAPHIC"/>
  <p:tag name="MH_TYPE" val="SubTitle"/>
  <p:tag name="MH_ORDER" val="4"/>
</p:tagLst>
</file>

<file path=ppt/tags/tag55.xml><?xml version="1.0" encoding="utf-8"?>
<p:tagLst xmlns:p="http://schemas.openxmlformats.org/presentationml/2006/main">
  <p:tag name="MH" val="20190609101557"/>
  <p:tag name="MH_LIBRARY" val="GRAPHIC"/>
  <p:tag name="MH_TYPE" val="Other"/>
  <p:tag name="MH_ORDER" val="6"/>
</p:tagLst>
</file>

<file path=ppt/tags/tag56.xml><?xml version="1.0" encoding="utf-8"?>
<p:tagLst xmlns:p="http://schemas.openxmlformats.org/presentationml/2006/main">
  <p:tag name="MH" val="20190609101557"/>
  <p:tag name="MH_LIBRARY" val="GRAPHIC"/>
  <p:tag name="MH_TYPE" val="Other"/>
  <p:tag name="MH_ORDER" val="7"/>
</p:tagLst>
</file>

<file path=ppt/tags/tag57.xml><?xml version="1.0" encoding="utf-8"?>
<p:tagLst xmlns:p="http://schemas.openxmlformats.org/presentationml/2006/main">
  <p:tag name="MH" val="20190609101557"/>
  <p:tag name="MH_LIBRARY" val="GRAPHIC"/>
  <p:tag name="MH_TYPE" val="Other"/>
  <p:tag name="MH_ORDER" val="8"/>
</p:tagLst>
</file>

<file path=ppt/tags/tag58.xml><?xml version="1.0" encoding="utf-8"?>
<p:tagLst xmlns:p="http://schemas.openxmlformats.org/presentationml/2006/main">
  <p:tag name="MH" val="20190609101557"/>
  <p:tag name="MH_LIBRARY" val="GRAPHIC"/>
  <p:tag name="MH_TYPE" val="Other"/>
  <p:tag name="MH_ORDER" val="9"/>
</p:tagLst>
</file>

<file path=ppt/tags/tag59.xml><?xml version="1.0" encoding="utf-8"?>
<p:tagLst xmlns:p="http://schemas.openxmlformats.org/presentationml/2006/main">
  <p:tag name="MH" val="20190609101557"/>
  <p:tag name="MH_LIBRARY" val="GRAPHIC"/>
  <p:tag name="MH_TYPE" val="Other"/>
  <p:tag name="MH_ORDER" val="10"/>
</p:tagLst>
</file>

<file path=ppt/tags/tag6.xml><?xml version="1.0" encoding="utf-8"?>
<p:tagLst xmlns:p="http://schemas.openxmlformats.org/presentationml/2006/main">
  <p:tag name="MH" val="20160830110146"/>
  <p:tag name="MH_LIBRARY" val="CONTENTS"/>
  <p:tag name="MH_TYPE" val="ENTRY"/>
  <p:tag name="ID" val="553512"/>
  <p:tag name="MH_ORDER" val="4"/>
</p:tagLst>
</file>

<file path=ppt/tags/tag60.xml><?xml version="1.0" encoding="utf-8"?>
<p:tagLst xmlns:p="http://schemas.openxmlformats.org/presentationml/2006/main">
  <p:tag name="MH" val="20190609101557"/>
  <p:tag name="MH_LIBRARY" val="GRAPHIC"/>
  <p:tag name="MH_TYPE" val="Other"/>
  <p:tag name="MH_ORDER" val="11"/>
</p:tagLst>
</file>

<file path=ppt/tags/tag61.xml><?xml version="1.0" encoding="utf-8"?>
<p:tagLst xmlns:p="http://schemas.openxmlformats.org/presentationml/2006/main">
  <p:tag name="MH" val="20190609101557"/>
  <p:tag name="MH_LIBRARY" val="GRAPHIC"/>
  <p:tag name="MH_TYPE" val="Other"/>
  <p:tag name="MH_ORDER" val="12"/>
</p:tagLst>
</file>

<file path=ppt/tags/tag62.xml><?xml version="1.0" encoding="utf-8"?>
<p:tagLst xmlns:p="http://schemas.openxmlformats.org/presentationml/2006/main">
  <p:tag name="MH" val="20161022204303"/>
  <p:tag name="MH_LIBRARY" val="GRAPHIC"/>
  <p:tag name="MH_ORDER" val="Rectangle 12"/>
</p:tagLst>
</file>

<file path=ppt/tags/tag63.xml><?xml version="1.0" encoding="utf-8"?>
<p:tagLst xmlns:p="http://schemas.openxmlformats.org/presentationml/2006/main">
  <p:tag name="MH" val="20161022204303"/>
  <p:tag name="MH_LIBRARY" val="GRAPHIC"/>
  <p:tag name="MH_ORDER" val="文本框 14"/>
</p:tagLst>
</file>

<file path=ppt/tags/tag64.xml><?xml version="1.0" encoding="utf-8"?>
<p:tagLst xmlns:p="http://schemas.openxmlformats.org/presentationml/2006/main">
  <p:tag name="MH" val="20161022204343"/>
  <p:tag name="MH_LIBRARY" val="GRAPHIC"/>
  <p:tag name="MH_ORDER" val="标题 5"/>
</p:tagLst>
</file>

<file path=ppt/tags/tag65.xml><?xml version="1.0" encoding="utf-8"?>
<p:tagLst xmlns:p="http://schemas.openxmlformats.org/presentationml/2006/main">
  <p:tag name="MH" val="20161022204343"/>
  <p:tag name="MH_LIBRARY" val="GRAPHIC"/>
  <p:tag name="MH_ORDER" val="文本占位符 6"/>
</p:tagLst>
</file>

<file path=ppt/tags/tag66.xml><?xml version="1.0" encoding="utf-8"?>
<p:tagLst xmlns:p="http://schemas.openxmlformats.org/presentationml/2006/main">
  <p:tag name="MH" val="20161022204303"/>
  <p:tag name="MH_LIBRARY" val="GRAPHIC"/>
</p:tagLst>
</file>

<file path=ppt/tags/tag67.xml><?xml version="1.0" encoding="utf-8"?>
<p:tagLst xmlns:p="http://schemas.openxmlformats.org/presentationml/2006/main">
  <p:tag name="MH" val="20190609105321"/>
  <p:tag name="MH_LIBRARY" val="GRAPHIC"/>
  <p:tag name="MH_TYPE" val="SubTitle"/>
  <p:tag name="MH_ORDER" val="1"/>
</p:tagLst>
</file>

<file path=ppt/tags/tag68.xml><?xml version="1.0" encoding="utf-8"?>
<p:tagLst xmlns:p="http://schemas.openxmlformats.org/presentationml/2006/main">
  <p:tag name="MH" val="20190609105321"/>
  <p:tag name="MH_LIBRARY" val="GRAPHIC"/>
  <p:tag name="MH_TYPE" val="Other"/>
  <p:tag name="MH_ORDER" val="1"/>
</p:tagLst>
</file>

<file path=ppt/tags/tag69.xml><?xml version="1.0" encoding="utf-8"?>
<p:tagLst xmlns:p="http://schemas.openxmlformats.org/presentationml/2006/main">
  <p:tag name="MH" val="20190609105321"/>
  <p:tag name="MH_LIBRARY" val="GRAPHIC"/>
  <p:tag name="MH_TYPE" val="SubTitle"/>
  <p:tag name="MH_ORDER" val="2"/>
</p:tagLst>
</file>

<file path=ppt/tags/tag7.xml><?xml version="1.0" encoding="utf-8"?>
<p:tagLst xmlns:p="http://schemas.openxmlformats.org/presentationml/2006/main">
  <p:tag name="MH" val="20160830110146"/>
  <p:tag name="MH_LIBRARY" val="CONTENTS"/>
  <p:tag name="MH_TYPE" val="NUMBER"/>
  <p:tag name="ID" val="553512"/>
  <p:tag name="MH_ORDER" val="1"/>
</p:tagLst>
</file>

<file path=ppt/tags/tag70.xml><?xml version="1.0" encoding="utf-8"?>
<p:tagLst xmlns:p="http://schemas.openxmlformats.org/presentationml/2006/main">
  <p:tag name="MH" val="20190609105321"/>
  <p:tag name="MH_LIBRARY" val="GRAPHIC"/>
  <p:tag name="MH_TYPE" val="Other"/>
  <p:tag name="MH_ORDER" val="2"/>
</p:tagLst>
</file>

<file path=ppt/tags/tag71.xml><?xml version="1.0" encoding="utf-8"?>
<p:tagLst xmlns:p="http://schemas.openxmlformats.org/presentationml/2006/main">
  <p:tag name="MH" val="20190609105321"/>
  <p:tag name="MH_LIBRARY" val="GRAPHIC"/>
  <p:tag name="MH_TYPE" val="SubTitle"/>
  <p:tag name="MH_ORDER" val="3"/>
</p:tagLst>
</file>

<file path=ppt/tags/tag72.xml><?xml version="1.0" encoding="utf-8"?>
<p:tagLst xmlns:p="http://schemas.openxmlformats.org/presentationml/2006/main">
  <p:tag name="MH" val="20190609105321"/>
  <p:tag name="MH_LIBRARY" val="GRAPHIC"/>
  <p:tag name="MH_TYPE" val="Other"/>
  <p:tag name="MH_ORDER" val="3"/>
</p:tagLst>
</file>

<file path=ppt/tags/tag73.xml><?xml version="1.0" encoding="utf-8"?>
<p:tagLst xmlns:p="http://schemas.openxmlformats.org/presentationml/2006/main">
  <p:tag name="MH" val="20190609105321"/>
  <p:tag name="MH_LIBRARY" val="GRAPHIC"/>
  <p:tag name="MH_TYPE" val="SubTitle"/>
  <p:tag name="MH_ORDER" val="4"/>
</p:tagLst>
</file>

<file path=ppt/tags/tag74.xml><?xml version="1.0" encoding="utf-8"?>
<p:tagLst xmlns:p="http://schemas.openxmlformats.org/presentationml/2006/main">
  <p:tag name="MH" val="20190609105321"/>
  <p:tag name="MH_LIBRARY" val="GRAPHIC"/>
  <p:tag name="MH_TYPE" val="Other"/>
  <p:tag name="MH_ORDER" val="4"/>
</p:tagLst>
</file>

<file path=ppt/tags/tag75.xml><?xml version="1.0" encoding="utf-8"?>
<p:tagLst xmlns:p="http://schemas.openxmlformats.org/presentationml/2006/main">
  <p:tag name="MH" val="20190609105321"/>
  <p:tag name="MH_LIBRARY" val="GRAPHIC"/>
  <p:tag name="MH_TYPE" val="SubTitle"/>
  <p:tag name="MH_ORDER" val="4"/>
</p:tagLst>
</file>

<file path=ppt/tags/tag76.xml><?xml version="1.0" encoding="utf-8"?>
<p:tagLst xmlns:p="http://schemas.openxmlformats.org/presentationml/2006/main">
  <p:tag name="MH" val="20190609105321"/>
  <p:tag name="MH_LIBRARY" val="GRAPHIC"/>
  <p:tag name="MH_TYPE" val="Other"/>
  <p:tag name="MH_ORDER" val="4"/>
</p:tagLst>
</file>

<file path=ppt/tags/tag77.xml><?xml version="1.0" encoding="utf-8"?>
<p:tagLst xmlns:p="http://schemas.openxmlformats.org/presentationml/2006/main">
  <p:tag name="MH" val="20190609105321"/>
  <p:tag name="MH_LIBRARY" val="GRAPHIC"/>
  <p:tag name="MH_TYPE" val="SubTitle"/>
  <p:tag name="MH_ORDER" val="3"/>
</p:tagLst>
</file>

<file path=ppt/tags/tag78.xml><?xml version="1.0" encoding="utf-8"?>
<p:tagLst xmlns:p="http://schemas.openxmlformats.org/presentationml/2006/main">
  <p:tag name="MH" val="20190609105321"/>
  <p:tag name="MH_LIBRARY" val="GRAPHIC"/>
  <p:tag name="MH_TYPE" val="Other"/>
  <p:tag name="MH_ORDER" val="3"/>
</p:tagLst>
</file>

<file path=ppt/tags/tag79.xml><?xml version="1.0" encoding="utf-8"?>
<p:tagLst xmlns:p="http://schemas.openxmlformats.org/presentationml/2006/main">
  <p:tag name="MH" val="20161022204303"/>
  <p:tag name="MH_LIBRARY" val="GRAPHIC"/>
  <p:tag name="MH_ORDER" val="Rectangle 12"/>
</p:tagLst>
</file>

<file path=ppt/tags/tag8.xml><?xml version="1.0" encoding="utf-8"?>
<p:tagLst xmlns:p="http://schemas.openxmlformats.org/presentationml/2006/main">
  <p:tag name="MH" val="20160830110146"/>
  <p:tag name="MH_LIBRARY" val="CONTENTS"/>
  <p:tag name="MH_TYPE" val="NUMBER"/>
  <p:tag name="ID" val="553512"/>
  <p:tag name="MH_ORDER" val="2"/>
</p:tagLst>
</file>

<file path=ppt/tags/tag80.xml><?xml version="1.0" encoding="utf-8"?>
<p:tagLst xmlns:p="http://schemas.openxmlformats.org/presentationml/2006/main">
  <p:tag name="MH" val="20161022204303"/>
  <p:tag name="MH_LIBRARY" val="GRAPHIC"/>
  <p:tag name="MH_ORDER" val="文本框 14"/>
</p:tagLst>
</file>

<file path=ppt/tags/tag81.xml><?xml version="1.0" encoding="utf-8"?>
<p:tagLst xmlns:p="http://schemas.openxmlformats.org/presentationml/2006/main">
  <p:tag name="MH" val="20161022204343"/>
  <p:tag name="MH_LIBRARY" val="GRAPHIC"/>
  <p:tag name="MH_ORDER" val="标题 5"/>
</p:tagLst>
</file>

<file path=ppt/tags/tag82.xml><?xml version="1.0" encoding="utf-8"?>
<p:tagLst xmlns:p="http://schemas.openxmlformats.org/presentationml/2006/main">
  <p:tag name="MH" val="20161022204343"/>
  <p:tag name="MH_LIBRARY" val="GRAPHIC"/>
  <p:tag name="MH_ORDER" val="文本占位符 6"/>
</p:tagLst>
</file>

<file path=ppt/tags/tag83.xml><?xml version="1.0" encoding="utf-8"?>
<p:tagLst xmlns:p="http://schemas.openxmlformats.org/presentationml/2006/main">
  <p:tag name="MH" val="20161022204303"/>
  <p:tag name="MH_LIBRARY" val="GRAPHIC"/>
</p:tagLst>
</file>

<file path=ppt/tags/tag84.xml><?xml version="1.0" encoding="utf-8"?>
<p:tagLst xmlns:p="http://schemas.openxmlformats.org/presentationml/2006/main">
  <p:tag name="MH" val="20190609103950"/>
  <p:tag name="MH_LIBRARY" val="GRAPHIC"/>
  <p:tag name="MH_TYPE" val="Other"/>
  <p:tag name="MH_ORDER" val="1"/>
</p:tagLst>
</file>

<file path=ppt/tags/tag85.xml><?xml version="1.0" encoding="utf-8"?>
<p:tagLst xmlns:p="http://schemas.openxmlformats.org/presentationml/2006/main">
  <p:tag name="MH" val="20190609103950"/>
  <p:tag name="MH_LIBRARY" val="GRAPHIC"/>
  <p:tag name="MH_TYPE" val="Other"/>
  <p:tag name="MH_ORDER" val="2"/>
</p:tagLst>
</file>

<file path=ppt/tags/tag86.xml><?xml version="1.0" encoding="utf-8"?>
<p:tagLst xmlns:p="http://schemas.openxmlformats.org/presentationml/2006/main">
  <p:tag name="MH" val="20190609103950"/>
  <p:tag name="MH_LIBRARY" val="GRAPHIC"/>
  <p:tag name="MH_TYPE" val="Other"/>
  <p:tag name="MH_ORDER" val="3"/>
</p:tagLst>
</file>

<file path=ppt/tags/tag87.xml><?xml version="1.0" encoding="utf-8"?>
<p:tagLst xmlns:p="http://schemas.openxmlformats.org/presentationml/2006/main">
  <p:tag name="MH" val="20190609103950"/>
  <p:tag name="MH_LIBRARY" val="GRAPHIC"/>
  <p:tag name="MH_TYPE" val="Other"/>
  <p:tag name="MH_ORDER" val="4"/>
</p:tagLst>
</file>

<file path=ppt/tags/tag88.xml><?xml version="1.0" encoding="utf-8"?>
<p:tagLst xmlns:p="http://schemas.openxmlformats.org/presentationml/2006/main">
  <p:tag name="MH" val="20190609103950"/>
  <p:tag name="MH_LIBRARY" val="GRAPHIC"/>
  <p:tag name="MH_TYPE" val="Other"/>
  <p:tag name="MH_ORDER" val="5"/>
</p:tagLst>
</file>

<file path=ppt/tags/tag89.xml><?xml version="1.0" encoding="utf-8"?>
<p:tagLst xmlns:p="http://schemas.openxmlformats.org/presentationml/2006/main">
  <p:tag name="MH" val="20190609103950"/>
  <p:tag name="MH_LIBRARY" val="GRAPHIC"/>
  <p:tag name="MH_TYPE" val="Other"/>
  <p:tag name="MH_ORDER" val="6"/>
</p:tagLst>
</file>

<file path=ppt/tags/tag9.xml><?xml version="1.0" encoding="utf-8"?>
<p:tagLst xmlns:p="http://schemas.openxmlformats.org/presentationml/2006/main">
  <p:tag name="MH" val="20160830110146"/>
  <p:tag name="MH_LIBRARY" val="CONTENTS"/>
  <p:tag name="MH_TYPE" val="NUMBER"/>
  <p:tag name="ID" val="553512"/>
  <p:tag name="MH_ORDER" val="3"/>
</p:tagLst>
</file>

<file path=ppt/tags/tag90.xml><?xml version="1.0" encoding="utf-8"?>
<p:tagLst xmlns:p="http://schemas.openxmlformats.org/presentationml/2006/main">
  <p:tag name="MH" val="20190609103950"/>
  <p:tag name="MH_LIBRARY" val="GRAPHIC"/>
  <p:tag name="MH_TYPE" val="Other"/>
  <p:tag name="MH_ORDER" val="8"/>
</p:tagLst>
</file>

<file path=ppt/tags/tag91.xml><?xml version="1.0" encoding="utf-8"?>
<p:tagLst xmlns:p="http://schemas.openxmlformats.org/presentationml/2006/main">
  <p:tag name="MH" val="20190609103950"/>
  <p:tag name="MH_LIBRARY" val="GRAPHIC"/>
  <p:tag name="MH_TYPE" val="Other"/>
  <p:tag name="MH_ORDER" val="10"/>
</p:tagLst>
</file>

<file path=ppt/tags/tag92.xml><?xml version="1.0" encoding="utf-8"?>
<p:tagLst xmlns:p="http://schemas.openxmlformats.org/presentationml/2006/main">
  <p:tag name="MH" val="20190609103950"/>
  <p:tag name="MH_LIBRARY" val="GRAPHIC"/>
  <p:tag name="MH_TYPE" val="Other"/>
  <p:tag name="MH_ORDER" val="12"/>
</p:tagLst>
</file>

<file path=ppt/tags/tag93.xml><?xml version="1.0" encoding="utf-8"?>
<p:tagLst xmlns:p="http://schemas.openxmlformats.org/presentationml/2006/main">
  <p:tag name="MH" val="20190609103950"/>
  <p:tag name="MH_LIBRARY" val="GRAPHIC"/>
  <p:tag name="MH_TYPE" val="SubTitle"/>
  <p:tag name="MH_ORDER" val="1"/>
</p:tagLst>
</file>

<file path=ppt/tags/tag94.xml><?xml version="1.0" encoding="utf-8"?>
<p:tagLst xmlns:p="http://schemas.openxmlformats.org/presentationml/2006/main">
  <p:tag name="MH" val="20190609103950"/>
  <p:tag name="MH_LIBRARY" val="GRAPHIC"/>
  <p:tag name="MH_TYPE" val="SubTitle"/>
  <p:tag name="MH_ORDER" val="2"/>
</p:tagLst>
</file>

<file path=ppt/tags/tag95.xml><?xml version="1.0" encoding="utf-8"?>
<p:tagLst xmlns:p="http://schemas.openxmlformats.org/presentationml/2006/main">
  <p:tag name="MH" val="20190609103950"/>
  <p:tag name="MH_LIBRARY" val="GRAPHIC"/>
  <p:tag name="MH_TYPE" val="SubTitle"/>
  <p:tag name="MH_ORDER" val="3"/>
</p:tagLst>
</file>

<file path=ppt/tags/tag96.xml><?xml version="1.0" encoding="utf-8"?>
<p:tagLst xmlns:p="http://schemas.openxmlformats.org/presentationml/2006/main">
  <p:tag name="MH" val="20190609103950"/>
  <p:tag name="MH_LIBRARY" val="GRAPHIC"/>
  <p:tag name="MH_TYPE" val="SubTitle"/>
  <p:tag name="MH_ORDER" val="4"/>
</p:tagLst>
</file>

<file path=ppt/tags/tag97.xml><?xml version="1.0" encoding="utf-8"?>
<p:tagLst xmlns:p="http://schemas.openxmlformats.org/presentationml/2006/main">
  <p:tag name="MH" val="20161022204303"/>
  <p:tag name="MH_LIBRARY" val="GRAPHIC"/>
  <p:tag name="MH_ORDER" val="Rectangle 12"/>
</p:tagLst>
</file>

<file path=ppt/tags/tag98.xml><?xml version="1.0" encoding="utf-8"?>
<p:tagLst xmlns:p="http://schemas.openxmlformats.org/presentationml/2006/main">
  <p:tag name="MH" val="20161022204303"/>
  <p:tag name="MH_LIBRARY" val="GRAPHIC"/>
  <p:tag name="MH_ORDER" val="文本框 14"/>
</p:tagLst>
</file>

<file path=ppt/tags/tag99.xml><?xml version="1.0" encoding="utf-8"?>
<p:tagLst xmlns:p="http://schemas.openxmlformats.org/presentationml/2006/main">
  <p:tag name="MH" val="20161022204343"/>
  <p:tag name="MH_LIBRARY" val="GRAPHIC"/>
  <p:tag name="MH_ORDER" val="标题 5"/>
</p:tagLst>
</file>

<file path=ppt/theme/theme1.xml><?xml version="1.0" encoding="utf-8"?>
<a:theme xmlns:a="http://schemas.openxmlformats.org/drawingml/2006/main" name="Office Theme">
  <a:themeElements>
    <a:clrScheme name="自定义 119">
      <a:dk1>
        <a:sysClr val="windowText" lastClr="000000"/>
      </a:dk1>
      <a:lt1>
        <a:sysClr val="window" lastClr="FFFFFF"/>
      </a:lt1>
      <a:dk2>
        <a:srgbClr val="17406D"/>
      </a:dk2>
      <a:lt2>
        <a:srgbClr val="DBEFF9"/>
      </a:lt2>
      <a:accent1>
        <a:srgbClr val="006AB5"/>
      </a:accent1>
      <a:accent2>
        <a:srgbClr val="31A8E1"/>
      </a:accent2>
      <a:accent3>
        <a:srgbClr val="006AB5"/>
      </a:accent3>
      <a:accent4>
        <a:srgbClr val="31A8E1"/>
      </a:accent4>
      <a:accent5>
        <a:srgbClr val="006AB5"/>
      </a:accent5>
      <a:accent6>
        <a:srgbClr val="31A8E1"/>
      </a:accent6>
      <a:hlink>
        <a:srgbClr val="006AB5"/>
      </a:hlink>
      <a:folHlink>
        <a:srgbClr val="31A8E1"/>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1250</Words>
  <Application>WPS 演示</Application>
  <PresentationFormat>自定义</PresentationFormat>
  <Paragraphs>248</Paragraphs>
  <Slides>17</Slides>
  <Notes>17</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17</vt:i4>
      </vt:variant>
    </vt:vector>
  </HeadingPairs>
  <TitlesOfParts>
    <vt:vector size="32" baseType="lpstr">
      <vt:lpstr>Arial</vt:lpstr>
      <vt:lpstr>宋体</vt:lpstr>
      <vt:lpstr>Wingdings</vt:lpstr>
      <vt:lpstr>Calibri</vt:lpstr>
      <vt:lpstr>微软雅黑</vt:lpstr>
      <vt:lpstr>Times New Roman</vt:lpstr>
      <vt:lpstr>腾讯体</vt:lpstr>
      <vt:lpstr>Open Sans</vt:lpstr>
      <vt:lpstr>Segoe Print</vt:lpstr>
      <vt:lpstr>冬青黑体简体中文 W3</vt:lpstr>
      <vt:lpstr>Cordia New</vt:lpstr>
      <vt:lpstr>Arial Unicode MS</vt:lpstr>
      <vt:lpstr>Calibri Light</vt:lpstr>
      <vt:lpstr>黑体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bt812</dc:title>
  <dc:creator/>
  <cp:lastModifiedBy>Administrator</cp:lastModifiedBy>
  <cp:revision>3</cp:revision>
  <dcterms:created xsi:type="dcterms:W3CDTF">2017-01-13T17:48:00Z</dcterms:created>
  <dcterms:modified xsi:type="dcterms:W3CDTF">2020-05-13T10:10:30Z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